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0" r:id="rId4"/>
    <p:sldId id="263" r:id="rId5"/>
    <p:sldId id="264" r:id="rId6"/>
    <p:sldId id="267" r:id="rId7"/>
    <p:sldId id="265" r:id="rId8"/>
    <p:sldId id="268" r:id="rId9"/>
    <p:sldId id="266" r:id="rId10"/>
    <p:sldId id="288" r:id="rId11"/>
    <p:sldId id="269" r:id="rId12"/>
    <p:sldId id="270" r:id="rId13"/>
    <p:sldId id="274" r:id="rId14"/>
    <p:sldId id="295" r:id="rId15"/>
    <p:sldId id="276" r:id="rId16"/>
    <p:sldId id="273" r:id="rId17"/>
    <p:sldId id="277" r:id="rId18"/>
    <p:sldId id="293" r:id="rId19"/>
    <p:sldId id="282" r:id="rId20"/>
    <p:sldId id="294" r:id="rId21"/>
    <p:sldId id="300" r:id="rId22"/>
    <p:sldId id="279" r:id="rId23"/>
    <p:sldId id="289" r:id="rId24"/>
    <p:sldId id="290" r:id="rId25"/>
    <p:sldId id="291" r:id="rId26"/>
    <p:sldId id="292" r:id="rId27"/>
    <p:sldId id="296" r:id="rId28"/>
    <p:sldId id="278" r:id="rId29"/>
    <p:sldId id="297" r:id="rId30"/>
    <p:sldId id="298" r:id="rId31"/>
    <p:sldId id="299" r:id="rId32"/>
    <p:sldId id="301" r:id="rId33"/>
    <p:sldId id="302" r:id="rId34"/>
    <p:sldId id="304" r:id="rId35"/>
    <p:sldId id="280" r:id="rId36"/>
    <p:sldId id="28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bir ahmed shawon" initials="sas" lastIdx="1" clrIdx="0">
    <p:extLst>
      <p:ext uri="{19B8F6BF-5375-455C-9EA6-DF929625EA0E}">
        <p15:presenceInfo xmlns:p15="http://schemas.microsoft.com/office/powerpoint/2012/main" userId="sabbir ahmed shaw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17BAB"/>
    <a:srgbClr val="9984FE"/>
    <a:srgbClr val="E0E7F7"/>
    <a:srgbClr val="EAECFC"/>
    <a:srgbClr val="DBE4F4"/>
    <a:srgbClr val="DBE3F5"/>
    <a:srgbClr val="EBECFC"/>
    <a:srgbClr val="DBE4F5"/>
    <a:srgbClr val="EBEDFC"/>
    <a:srgbClr val="D9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60" d="100"/>
          <a:sy n="60" d="100"/>
        </p:scale>
        <p:origin x="48" y="6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F:\JU%20IIT\4-1\Thesis\Presentation\New%20Microsoft%20Excel%20Workshe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JU%20IIT\4-1\Thesis\code\meanv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JU%20IIT\4-1\Thesis\code\resul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Document%20&amp;%20text\re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u="none" strike="noStrike" baseline="0" dirty="0">
                <a:solidFill>
                  <a:srgbClr val="717BAB"/>
                </a:solidFill>
                <a:effectLst>
                  <a:outerShdw blurRad="38100" dist="38100" dir="2700000" algn="tl">
                    <a:srgbClr val="000000">
                      <a:alpha val="43137"/>
                    </a:srgbClr>
                  </a:outerShdw>
                </a:effectLst>
                <a:latin typeface="Raleway Medium" panose="020B0603030101060003" pitchFamily="34" charset="0"/>
              </a:rPr>
              <a:t>Combined Prevalence per 1,000 Children</a:t>
            </a:r>
            <a:endParaRPr lang="en-US" sz="1800" b="0" dirty="0">
              <a:solidFill>
                <a:srgbClr val="717BAB"/>
              </a:solidFill>
              <a:effectLst>
                <a:outerShdw blurRad="38100" dist="38100" dir="2700000" algn="tl">
                  <a:srgbClr val="000000">
                    <a:alpha val="43137"/>
                  </a:srgbClr>
                </a:outerShdw>
              </a:effectLst>
              <a:latin typeface="Raleway Medium" panose="020B0603030101060003"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3672527025992982E-2"/>
          <c:y val="0.13171483640069168"/>
          <c:w val="0.8828170887128054"/>
          <c:h val="0.77997064784803094"/>
        </c:manualLayout>
      </c:layout>
      <c:barChart>
        <c:barDir val="col"/>
        <c:grouping val="clustered"/>
        <c:varyColors val="0"/>
        <c:ser>
          <c:idx val="0"/>
          <c:order val="0"/>
          <c:spPr>
            <a:gradFill>
              <a:gsLst>
                <a:gs pos="100000">
                  <a:srgbClr val="8369FE"/>
                </a:gs>
                <a:gs pos="0">
                  <a:schemeClr val="accent5">
                    <a:lumMod val="60000"/>
                    <a:lumOff val="40000"/>
                  </a:schemeClr>
                </a:gs>
              </a:gsLst>
              <a:lin ang="3000000" scaled="0"/>
            </a:gradFill>
            <a:ln w="82550" cap="rnd" cmpd="sng">
              <a:gradFill>
                <a:gsLst>
                  <a:gs pos="0">
                    <a:schemeClr val="accent5">
                      <a:lumMod val="60000"/>
                      <a:lumOff val="40000"/>
                    </a:schemeClr>
                  </a:gs>
                  <a:gs pos="100000">
                    <a:srgbClr val="8369FE"/>
                  </a:gs>
                </a:gsLst>
                <a:lin ang="5400000" scaled="1"/>
              </a:gradFill>
            </a:ln>
            <a:effectLst/>
          </c:spPr>
          <c:invertIfNegative val="0"/>
          <c:dPt>
            <c:idx val="7"/>
            <c:invertIfNegative val="0"/>
            <c:bubble3D val="0"/>
            <c:spPr>
              <a:gradFill>
                <a:gsLst>
                  <a:gs pos="100000">
                    <a:srgbClr val="8369FE"/>
                  </a:gs>
                  <a:gs pos="0">
                    <a:schemeClr val="accent5">
                      <a:lumMod val="60000"/>
                      <a:lumOff val="40000"/>
                    </a:schemeClr>
                  </a:gs>
                </a:gsLst>
                <a:lin ang="3000000" scaled="0"/>
              </a:gradFill>
              <a:ln w="82550" cap="rnd" cmpd="sng">
                <a:gradFill>
                  <a:gsLst>
                    <a:gs pos="0">
                      <a:schemeClr val="accent5">
                        <a:lumMod val="60000"/>
                        <a:lumOff val="40000"/>
                      </a:schemeClr>
                    </a:gs>
                    <a:gs pos="100000">
                      <a:srgbClr val="8369FE"/>
                    </a:gs>
                  </a:gsLst>
                  <a:lin ang="5400000" scaled="1"/>
                </a:gradFill>
              </a:ln>
              <a:effectLst>
                <a:softEdge rad="0"/>
              </a:effectLst>
            </c:spPr>
            <c:extLst>
              <c:ext xmlns:c16="http://schemas.microsoft.com/office/drawing/2014/chart" uri="{C3380CC4-5D6E-409C-BE32-E72D297353CC}">
                <c16:uniqueId val="{00000001-93AF-4645-AB94-D75A16496C7A}"/>
              </c:ext>
            </c:extLst>
          </c:dPt>
          <c:cat>
            <c:numRef>
              <c:f>Sheet1!$B$1:$B$9</c:f>
              <c:numCache>
                <c:formatCode>General</c:formatCode>
                <c:ptCount val="9"/>
                <c:pt idx="0">
                  <c:v>2000</c:v>
                </c:pt>
                <c:pt idx="1">
                  <c:v>2002</c:v>
                </c:pt>
                <c:pt idx="2">
                  <c:v>2004</c:v>
                </c:pt>
                <c:pt idx="3">
                  <c:v>2006</c:v>
                </c:pt>
                <c:pt idx="4">
                  <c:v>2008</c:v>
                </c:pt>
                <c:pt idx="5">
                  <c:v>2010</c:v>
                </c:pt>
                <c:pt idx="6">
                  <c:v>2012</c:v>
                </c:pt>
                <c:pt idx="7">
                  <c:v>2014</c:v>
                </c:pt>
                <c:pt idx="8">
                  <c:v>2018</c:v>
                </c:pt>
              </c:numCache>
            </c:numRef>
          </c:cat>
          <c:val>
            <c:numRef>
              <c:f>Sheet1!$C$1:$C$9</c:f>
              <c:numCache>
                <c:formatCode>General</c:formatCode>
                <c:ptCount val="9"/>
                <c:pt idx="0">
                  <c:v>6.7</c:v>
                </c:pt>
                <c:pt idx="1">
                  <c:v>6.6</c:v>
                </c:pt>
                <c:pt idx="2">
                  <c:v>8</c:v>
                </c:pt>
                <c:pt idx="3">
                  <c:v>9</c:v>
                </c:pt>
                <c:pt idx="4">
                  <c:v>11.3</c:v>
                </c:pt>
                <c:pt idx="5">
                  <c:v>14.7</c:v>
                </c:pt>
                <c:pt idx="6">
                  <c:v>14.5</c:v>
                </c:pt>
                <c:pt idx="7">
                  <c:v>16.8</c:v>
                </c:pt>
                <c:pt idx="8">
                  <c:v>19.5</c:v>
                </c:pt>
              </c:numCache>
            </c:numRef>
          </c:val>
          <c:extLst>
            <c:ext xmlns:c16="http://schemas.microsoft.com/office/drawing/2014/chart" uri="{C3380CC4-5D6E-409C-BE32-E72D297353CC}">
              <c16:uniqueId val="{00000000-93AF-4645-AB94-D75A16496C7A}"/>
            </c:ext>
          </c:extLst>
        </c:ser>
        <c:dLbls>
          <c:showLegendKey val="0"/>
          <c:showVal val="0"/>
          <c:showCatName val="0"/>
          <c:showSerName val="0"/>
          <c:showPercent val="0"/>
          <c:showBubbleSize val="0"/>
        </c:dLbls>
        <c:gapWidth val="219"/>
        <c:overlap val="-27"/>
        <c:axId val="532584944"/>
        <c:axId val="450014816"/>
      </c:barChart>
      <c:catAx>
        <c:axId val="53258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Raleway Medium" panose="020B0603030101060003" pitchFamily="34" charset="0"/>
                <a:ea typeface="+mn-ea"/>
                <a:cs typeface="+mn-cs"/>
              </a:defRPr>
            </a:pPr>
            <a:endParaRPr lang="en-US"/>
          </a:p>
        </c:txPr>
        <c:crossAx val="450014816"/>
        <c:crosses val="autoZero"/>
        <c:auto val="1"/>
        <c:lblAlgn val="ctr"/>
        <c:lblOffset val="100"/>
        <c:noMultiLvlLbl val="0"/>
      </c:catAx>
      <c:valAx>
        <c:axId val="4500148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Raleway Medium" panose="020B0603030101060003" pitchFamily="34" charset="0"/>
                <a:ea typeface="+mn-ea"/>
                <a:cs typeface="+mn-cs"/>
              </a:defRPr>
            </a:pPr>
            <a:endParaRPr lang="en-US"/>
          </a:p>
        </c:txPr>
        <c:crossAx val="532584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49874421474065E-2"/>
          <c:y val="3.1131305027643205E-2"/>
          <c:w val="0.95155683679459857"/>
          <c:h val="0.66212197789561789"/>
        </c:manualLayout>
      </c:layout>
      <c:barChart>
        <c:barDir val="col"/>
        <c:grouping val="clustered"/>
        <c:varyColors val="0"/>
        <c:ser>
          <c:idx val="0"/>
          <c:order val="0"/>
          <c:tx>
            <c:strRef>
              <c:f>meanval!$L$6</c:f>
              <c:strCache>
                <c:ptCount val="1"/>
                <c:pt idx="0">
                  <c:v>No</c:v>
                </c:pt>
              </c:strCache>
            </c:strRef>
          </c:tx>
          <c:spPr>
            <a:solidFill>
              <a:srgbClr val="FA9562"/>
            </a:solidFill>
            <a:ln>
              <a:noFill/>
            </a:ln>
            <a:effectLst/>
          </c:spPr>
          <c:invertIfNegative val="0"/>
          <c:cat>
            <c:strRef>
              <c:f>meanval!$K$7:$K$13</c:f>
              <c:strCache>
                <c:ptCount val="7"/>
                <c:pt idx="0">
                  <c:v>Aggressive Behavior (play)</c:v>
                </c:pt>
                <c:pt idx="1">
                  <c:v>Lack of imagination</c:v>
                </c:pt>
                <c:pt idx="2">
                  <c:v>Depression (wants to cry)</c:v>
                </c:pt>
                <c:pt idx="3">
                  <c:v>Unconven- tional Gesture</c:v>
                </c:pt>
                <c:pt idx="4">
                  <c:v>Responsive to others</c:v>
                </c:pt>
                <c:pt idx="5">
                  <c:v>Social Media Addiction</c:v>
                </c:pt>
                <c:pt idx="6">
                  <c:v>Flexibility in daily routine</c:v>
                </c:pt>
              </c:strCache>
            </c:strRef>
          </c:cat>
          <c:val>
            <c:numRef>
              <c:f>meanval!$L$7:$L$13</c:f>
              <c:numCache>
                <c:formatCode>General</c:formatCode>
                <c:ptCount val="7"/>
                <c:pt idx="0">
                  <c:v>0.38461538499999998</c:v>
                </c:pt>
                <c:pt idx="1">
                  <c:v>0.89743589700000004</c:v>
                </c:pt>
                <c:pt idx="2">
                  <c:v>1.025641026</c:v>
                </c:pt>
                <c:pt idx="3">
                  <c:v>0.87179487200000005</c:v>
                </c:pt>
                <c:pt idx="4">
                  <c:v>3.384615385</c:v>
                </c:pt>
                <c:pt idx="5">
                  <c:v>2.9743589739999998</c:v>
                </c:pt>
                <c:pt idx="6">
                  <c:v>3.3333333330000001</c:v>
                </c:pt>
              </c:numCache>
            </c:numRef>
          </c:val>
          <c:extLst>
            <c:ext xmlns:c16="http://schemas.microsoft.com/office/drawing/2014/chart" uri="{C3380CC4-5D6E-409C-BE32-E72D297353CC}">
              <c16:uniqueId val="{00000000-E77D-4268-8185-E6283AC230A0}"/>
            </c:ext>
          </c:extLst>
        </c:ser>
        <c:ser>
          <c:idx val="1"/>
          <c:order val="1"/>
          <c:tx>
            <c:strRef>
              <c:f>meanval!$M$6</c:f>
              <c:strCache>
                <c:ptCount val="1"/>
                <c:pt idx="0">
                  <c:v>Asperger</c:v>
                </c:pt>
              </c:strCache>
            </c:strRef>
          </c:tx>
          <c:spPr>
            <a:solidFill>
              <a:srgbClr val="E6D600"/>
            </a:solidFill>
            <a:ln>
              <a:noFill/>
            </a:ln>
            <a:effectLst/>
          </c:spPr>
          <c:invertIfNegative val="0"/>
          <c:cat>
            <c:strRef>
              <c:f>meanval!$K$7:$K$13</c:f>
              <c:strCache>
                <c:ptCount val="7"/>
                <c:pt idx="0">
                  <c:v>Aggressive Behavior (play)</c:v>
                </c:pt>
                <c:pt idx="1">
                  <c:v>Lack of imagination</c:v>
                </c:pt>
                <c:pt idx="2">
                  <c:v>Depression (wants to cry)</c:v>
                </c:pt>
                <c:pt idx="3">
                  <c:v>Unconven- tional Gesture</c:v>
                </c:pt>
                <c:pt idx="4">
                  <c:v>Responsive to others</c:v>
                </c:pt>
                <c:pt idx="5">
                  <c:v>Social Media Addiction</c:v>
                </c:pt>
                <c:pt idx="6">
                  <c:v>Flexibility in daily routine</c:v>
                </c:pt>
              </c:strCache>
            </c:strRef>
          </c:cat>
          <c:val>
            <c:numRef>
              <c:f>meanval!$M$7:$M$13</c:f>
              <c:numCache>
                <c:formatCode>General</c:formatCode>
                <c:ptCount val="7"/>
                <c:pt idx="0">
                  <c:v>0.75</c:v>
                </c:pt>
                <c:pt idx="1">
                  <c:v>1.5</c:v>
                </c:pt>
                <c:pt idx="2">
                  <c:v>0.75</c:v>
                </c:pt>
                <c:pt idx="3">
                  <c:v>1.5</c:v>
                </c:pt>
                <c:pt idx="4">
                  <c:v>1.5</c:v>
                </c:pt>
                <c:pt idx="5">
                  <c:v>2.25</c:v>
                </c:pt>
                <c:pt idx="6">
                  <c:v>1.75</c:v>
                </c:pt>
              </c:numCache>
            </c:numRef>
          </c:val>
          <c:extLst>
            <c:ext xmlns:c16="http://schemas.microsoft.com/office/drawing/2014/chart" uri="{C3380CC4-5D6E-409C-BE32-E72D297353CC}">
              <c16:uniqueId val="{00000001-E77D-4268-8185-E6283AC230A0}"/>
            </c:ext>
          </c:extLst>
        </c:ser>
        <c:ser>
          <c:idx val="2"/>
          <c:order val="2"/>
          <c:tx>
            <c:strRef>
              <c:f>meanval!$N$6</c:f>
              <c:strCache>
                <c:ptCount val="1"/>
                <c:pt idx="0">
                  <c:v>PDD-Nos</c:v>
                </c:pt>
              </c:strCache>
            </c:strRef>
          </c:tx>
          <c:spPr>
            <a:solidFill>
              <a:srgbClr val="92D050"/>
            </a:solidFill>
            <a:ln>
              <a:noFill/>
            </a:ln>
            <a:effectLst/>
          </c:spPr>
          <c:invertIfNegative val="0"/>
          <c:cat>
            <c:strRef>
              <c:f>meanval!$K$7:$K$13</c:f>
              <c:strCache>
                <c:ptCount val="7"/>
                <c:pt idx="0">
                  <c:v>Aggressive Behavior (play)</c:v>
                </c:pt>
                <c:pt idx="1">
                  <c:v>Lack of imagination</c:v>
                </c:pt>
                <c:pt idx="2">
                  <c:v>Depression (wants to cry)</c:v>
                </c:pt>
                <c:pt idx="3">
                  <c:v>Unconven- tional Gesture</c:v>
                </c:pt>
                <c:pt idx="4">
                  <c:v>Responsive to others</c:v>
                </c:pt>
                <c:pt idx="5">
                  <c:v>Social Media Addiction</c:v>
                </c:pt>
                <c:pt idx="6">
                  <c:v>Flexibility in daily routine</c:v>
                </c:pt>
              </c:strCache>
            </c:strRef>
          </c:cat>
          <c:val>
            <c:numRef>
              <c:f>meanval!$N$7:$N$13</c:f>
              <c:numCache>
                <c:formatCode>General</c:formatCode>
                <c:ptCount val="7"/>
                <c:pt idx="0">
                  <c:v>3.75</c:v>
                </c:pt>
                <c:pt idx="1">
                  <c:v>1.5</c:v>
                </c:pt>
                <c:pt idx="2">
                  <c:v>3.75</c:v>
                </c:pt>
                <c:pt idx="3">
                  <c:v>2.25</c:v>
                </c:pt>
                <c:pt idx="4">
                  <c:v>2.75</c:v>
                </c:pt>
                <c:pt idx="5">
                  <c:v>2.5</c:v>
                </c:pt>
                <c:pt idx="6">
                  <c:v>1.75</c:v>
                </c:pt>
              </c:numCache>
            </c:numRef>
          </c:val>
          <c:extLst>
            <c:ext xmlns:c16="http://schemas.microsoft.com/office/drawing/2014/chart" uri="{C3380CC4-5D6E-409C-BE32-E72D297353CC}">
              <c16:uniqueId val="{00000002-E77D-4268-8185-E6283AC230A0}"/>
            </c:ext>
          </c:extLst>
        </c:ser>
        <c:ser>
          <c:idx val="3"/>
          <c:order val="3"/>
          <c:tx>
            <c:strRef>
              <c:f>meanval!$O$6</c:f>
              <c:strCache>
                <c:ptCount val="1"/>
                <c:pt idx="0">
                  <c:v>CDD</c:v>
                </c:pt>
              </c:strCache>
            </c:strRef>
          </c:tx>
          <c:spPr>
            <a:solidFill>
              <a:srgbClr val="69B4FF"/>
            </a:solidFill>
            <a:ln>
              <a:noFill/>
            </a:ln>
            <a:effectLst/>
          </c:spPr>
          <c:invertIfNegative val="0"/>
          <c:cat>
            <c:strRef>
              <c:f>meanval!$K$7:$K$13</c:f>
              <c:strCache>
                <c:ptCount val="7"/>
                <c:pt idx="0">
                  <c:v>Aggressive Behavior (play)</c:v>
                </c:pt>
                <c:pt idx="1">
                  <c:v>Lack of imagination</c:v>
                </c:pt>
                <c:pt idx="2">
                  <c:v>Depression (wants to cry)</c:v>
                </c:pt>
                <c:pt idx="3">
                  <c:v>Unconven- tional Gesture</c:v>
                </c:pt>
                <c:pt idx="4">
                  <c:v>Responsive to others</c:v>
                </c:pt>
                <c:pt idx="5">
                  <c:v>Social Media Addiction</c:v>
                </c:pt>
                <c:pt idx="6">
                  <c:v>Flexibility in daily routine</c:v>
                </c:pt>
              </c:strCache>
            </c:strRef>
          </c:cat>
          <c:val>
            <c:numRef>
              <c:f>meanval!$O$7:$O$13</c:f>
              <c:numCache>
                <c:formatCode>General</c:formatCode>
                <c:ptCount val="7"/>
                <c:pt idx="0">
                  <c:v>0.5</c:v>
                </c:pt>
                <c:pt idx="1">
                  <c:v>3.5</c:v>
                </c:pt>
                <c:pt idx="2">
                  <c:v>1.75</c:v>
                </c:pt>
                <c:pt idx="3">
                  <c:v>0.75</c:v>
                </c:pt>
                <c:pt idx="4">
                  <c:v>2</c:v>
                </c:pt>
                <c:pt idx="5">
                  <c:v>2.75</c:v>
                </c:pt>
                <c:pt idx="6">
                  <c:v>2.25</c:v>
                </c:pt>
              </c:numCache>
            </c:numRef>
          </c:val>
          <c:extLst>
            <c:ext xmlns:c16="http://schemas.microsoft.com/office/drawing/2014/chart" uri="{C3380CC4-5D6E-409C-BE32-E72D297353CC}">
              <c16:uniqueId val="{00000003-E77D-4268-8185-E6283AC230A0}"/>
            </c:ext>
          </c:extLst>
        </c:ser>
        <c:ser>
          <c:idx val="4"/>
          <c:order val="4"/>
          <c:tx>
            <c:strRef>
              <c:f>meanval!$P$6</c:f>
              <c:strCache>
                <c:ptCount val="1"/>
                <c:pt idx="0">
                  <c:v>Autistic</c:v>
                </c:pt>
              </c:strCache>
            </c:strRef>
          </c:tx>
          <c:spPr>
            <a:solidFill>
              <a:srgbClr val="B28BFF"/>
            </a:solidFill>
            <a:ln>
              <a:noFill/>
            </a:ln>
            <a:effectLst/>
          </c:spPr>
          <c:invertIfNegative val="0"/>
          <c:cat>
            <c:strRef>
              <c:f>meanval!$K$7:$K$13</c:f>
              <c:strCache>
                <c:ptCount val="7"/>
                <c:pt idx="0">
                  <c:v>Aggressive Behavior (play)</c:v>
                </c:pt>
                <c:pt idx="1">
                  <c:v>Lack of imagination</c:v>
                </c:pt>
                <c:pt idx="2">
                  <c:v>Depression (wants to cry)</c:v>
                </c:pt>
                <c:pt idx="3">
                  <c:v>Unconven- tional Gesture</c:v>
                </c:pt>
                <c:pt idx="4">
                  <c:v>Responsive to others</c:v>
                </c:pt>
                <c:pt idx="5">
                  <c:v>Social Media Addiction</c:v>
                </c:pt>
                <c:pt idx="6">
                  <c:v>Flexibility in daily routine</c:v>
                </c:pt>
              </c:strCache>
            </c:strRef>
          </c:cat>
          <c:val>
            <c:numRef>
              <c:f>meanval!$P$7:$P$13</c:f>
              <c:numCache>
                <c:formatCode>General</c:formatCode>
                <c:ptCount val="7"/>
                <c:pt idx="0">
                  <c:v>2.1875</c:v>
                </c:pt>
                <c:pt idx="1">
                  <c:v>2</c:v>
                </c:pt>
                <c:pt idx="2">
                  <c:v>2.6875</c:v>
                </c:pt>
                <c:pt idx="3">
                  <c:v>2.0625</c:v>
                </c:pt>
                <c:pt idx="4">
                  <c:v>1.875</c:v>
                </c:pt>
                <c:pt idx="5">
                  <c:v>1.25</c:v>
                </c:pt>
                <c:pt idx="6">
                  <c:v>2.1875</c:v>
                </c:pt>
              </c:numCache>
            </c:numRef>
          </c:val>
          <c:extLst>
            <c:ext xmlns:c16="http://schemas.microsoft.com/office/drawing/2014/chart" uri="{C3380CC4-5D6E-409C-BE32-E72D297353CC}">
              <c16:uniqueId val="{00000004-E77D-4268-8185-E6283AC230A0}"/>
            </c:ext>
          </c:extLst>
        </c:ser>
        <c:ser>
          <c:idx val="5"/>
          <c:order val="5"/>
          <c:tx>
            <c:strRef>
              <c:f>meanval!$Q$6</c:f>
              <c:strCache>
                <c:ptCount val="1"/>
                <c:pt idx="0">
                  <c:v>Rett</c:v>
                </c:pt>
              </c:strCache>
            </c:strRef>
          </c:tx>
          <c:spPr>
            <a:solidFill>
              <a:srgbClr val="828CE3"/>
            </a:solidFill>
            <a:ln>
              <a:noFill/>
            </a:ln>
            <a:effectLst/>
          </c:spPr>
          <c:invertIfNegative val="0"/>
          <c:cat>
            <c:strRef>
              <c:f>meanval!$K$7:$K$13</c:f>
              <c:strCache>
                <c:ptCount val="7"/>
                <c:pt idx="0">
                  <c:v>Aggressive Behavior (play)</c:v>
                </c:pt>
                <c:pt idx="1">
                  <c:v>Lack of imagination</c:v>
                </c:pt>
                <c:pt idx="2">
                  <c:v>Depression (wants to cry)</c:v>
                </c:pt>
                <c:pt idx="3">
                  <c:v>Unconven- tional Gesture</c:v>
                </c:pt>
                <c:pt idx="4">
                  <c:v>Responsive to others</c:v>
                </c:pt>
                <c:pt idx="5">
                  <c:v>Social Media Addiction</c:v>
                </c:pt>
                <c:pt idx="6">
                  <c:v>Flexibility in daily routine</c:v>
                </c:pt>
              </c:strCache>
            </c:strRef>
          </c:cat>
          <c:val>
            <c:numRef>
              <c:f>meanval!$Q$7:$Q$13</c:f>
              <c:numCache>
                <c:formatCode>General</c:formatCode>
                <c:ptCount val="7"/>
                <c:pt idx="0">
                  <c:v>1.5</c:v>
                </c:pt>
                <c:pt idx="1">
                  <c:v>2.5</c:v>
                </c:pt>
                <c:pt idx="2">
                  <c:v>2</c:v>
                </c:pt>
                <c:pt idx="3">
                  <c:v>2.25</c:v>
                </c:pt>
                <c:pt idx="4">
                  <c:v>3</c:v>
                </c:pt>
                <c:pt idx="5">
                  <c:v>2.25</c:v>
                </c:pt>
                <c:pt idx="6">
                  <c:v>1.75</c:v>
                </c:pt>
              </c:numCache>
            </c:numRef>
          </c:val>
          <c:extLst>
            <c:ext xmlns:c16="http://schemas.microsoft.com/office/drawing/2014/chart" uri="{C3380CC4-5D6E-409C-BE32-E72D297353CC}">
              <c16:uniqueId val="{00000005-E77D-4268-8185-E6283AC230A0}"/>
            </c:ext>
          </c:extLst>
        </c:ser>
        <c:dLbls>
          <c:showLegendKey val="0"/>
          <c:showVal val="0"/>
          <c:showCatName val="0"/>
          <c:showSerName val="0"/>
          <c:showPercent val="0"/>
          <c:showBubbleSize val="0"/>
        </c:dLbls>
        <c:gapWidth val="219"/>
        <c:overlap val="-27"/>
        <c:axId val="72213615"/>
        <c:axId val="73397839"/>
      </c:barChart>
      <c:catAx>
        <c:axId val="72213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aleway" panose="020B0503030101060003" pitchFamily="34" charset="0"/>
                <a:ea typeface="+mn-ea"/>
                <a:cs typeface="+mn-cs"/>
              </a:defRPr>
            </a:pPr>
            <a:endParaRPr lang="en-US"/>
          </a:p>
        </c:txPr>
        <c:crossAx val="73397839"/>
        <c:crosses val="autoZero"/>
        <c:auto val="1"/>
        <c:lblAlgn val="ctr"/>
        <c:lblOffset val="100"/>
        <c:noMultiLvlLbl val="0"/>
      </c:catAx>
      <c:valAx>
        <c:axId val="73397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213615"/>
        <c:crosses val="autoZero"/>
        <c:crossBetween val="between"/>
      </c:valAx>
      <c:spPr>
        <a:noFill/>
        <a:ln>
          <a:noFill/>
        </a:ln>
        <a:effectLst/>
      </c:spPr>
    </c:plotArea>
    <c:legend>
      <c:legendPos val="b"/>
      <c:layout>
        <c:manualLayout>
          <c:xMode val="edge"/>
          <c:yMode val="edge"/>
          <c:x val="0.21892343586276999"/>
          <c:y val="0.84803304158543991"/>
          <c:w val="0.56215312827445996"/>
          <c:h val="0.1349862148451810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65647089902265E-2"/>
          <c:y val="4.9255322767057227E-2"/>
          <c:w val="0.92836560665766277"/>
          <c:h val="0.7358885439458317"/>
        </c:manualLayout>
      </c:layout>
      <c:barChart>
        <c:barDir val="col"/>
        <c:grouping val="clustered"/>
        <c:varyColors val="0"/>
        <c:ser>
          <c:idx val="0"/>
          <c:order val="0"/>
          <c:tx>
            <c:strRef>
              <c:f>result!$K$11</c:f>
              <c:strCache>
                <c:ptCount val="1"/>
                <c:pt idx="0">
                  <c:v>SVM</c:v>
                </c:pt>
              </c:strCache>
            </c:strRef>
          </c:tx>
          <c:spPr>
            <a:solidFill>
              <a:srgbClr val="F68D2F"/>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result!$J$12:$J$15</c:f>
              <c:strCache>
                <c:ptCount val="4"/>
                <c:pt idx="0">
                  <c:v>Accuracy</c:v>
                </c:pt>
                <c:pt idx="1">
                  <c:v>F1-Score</c:v>
                </c:pt>
                <c:pt idx="2">
                  <c:v>Precision</c:v>
                </c:pt>
                <c:pt idx="3">
                  <c:v>Recall</c:v>
                </c:pt>
              </c:strCache>
            </c:strRef>
          </c:cat>
          <c:val>
            <c:numRef>
              <c:f>result!$K$12:$K$15</c:f>
              <c:numCache>
                <c:formatCode>General</c:formatCode>
                <c:ptCount val="4"/>
                <c:pt idx="0">
                  <c:v>0.89</c:v>
                </c:pt>
                <c:pt idx="1">
                  <c:v>0.86</c:v>
                </c:pt>
                <c:pt idx="2">
                  <c:v>0.85</c:v>
                </c:pt>
                <c:pt idx="3">
                  <c:v>0.89</c:v>
                </c:pt>
              </c:numCache>
            </c:numRef>
          </c:val>
          <c:extLst>
            <c:ext xmlns:c16="http://schemas.microsoft.com/office/drawing/2014/chart" uri="{C3380CC4-5D6E-409C-BE32-E72D297353CC}">
              <c16:uniqueId val="{00000000-0AB6-43C3-ADB4-A6727EE41033}"/>
            </c:ext>
          </c:extLst>
        </c:ser>
        <c:ser>
          <c:idx val="1"/>
          <c:order val="1"/>
          <c:tx>
            <c:strRef>
              <c:f>result!$L$11</c:f>
              <c:strCache>
                <c:ptCount val="1"/>
                <c:pt idx="0">
                  <c:v>KNN</c:v>
                </c:pt>
              </c:strCache>
            </c:strRef>
          </c:tx>
          <c:spPr>
            <a:solidFill>
              <a:srgbClr val="8CC63F"/>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result!$J$12:$J$15</c:f>
              <c:strCache>
                <c:ptCount val="4"/>
                <c:pt idx="0">
                  <c:v>Accuracy</c:v>
                </c:pt>
                <c:pt idx="1">
                  <c:v>F1-Score</c:v>
                </c:pt>
                <c:pt idx="2">
                  <c:v>Precision</c:v>
                </c:pt>
                <c:pt idx="3">
                  <c:v>Recall</c:v>
                </c:pt>
              </c:strCache>
            </c:strRef>
          </c:cat>
          <c:val>
            <c:numRef>
              <c:f>result!$L$12:$L$15</c:f>
              <c:numCache>
                <c:formatCode>General</c:formatCode>
                <c:ptCount val="4"/>
                <c:pt idx="0">
                  <c:v>0.78</c:v>
                </c:pt>
                <c:pt idx="1">
                  <c:v>0.73</c:v>
                </c:pt>
                <c:pt idx="2">
                  <c:v>0.72</c:v>
                </c:pt>
                <c:pt idx="3">
                  <c:v>0.78</c:v>
                </c:pt>
              </c:numCache>
            </c:numRef>
          </c:val>
          <c:extLst>
            <c:ext xmlns:c16="http://schemas.microsoft.com/office/drawing/2014/chart" uri="{C3380CC4-5D6E-409C-BE32-E72D297353CC}">
              <c16:uniqueId val="{00000001-0AB6-43C3-ADB4-A6727EE41033}"/>
            </c:ext>
          </c:extLst>
        </c:ser>
        <c:ser>
          <c:idx val="2"/>
          <c:order val="2"/>
          <c:tx>
            <c:strRef>
              <c:f>result!$M$11</c:f>
              <c:strCache>
                <c:ptCount val="1"/>
                <c:pt idx="0">
                  <c:v>RF</c:v>
                </c:pt>
              </c:strCache>
            </c:strRef>
          </c:tx>
          <c:spPr>
            <a:solidFill>
              <a:srgbClr val="69B4FF"/>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result!$J$12:$J$15</c:f>
              <c:strCache>
                <c:ptCount val="4"/>
                <c:pt idx="0">
                  <c:v>Accuracy</c:v>
                </c:pt>
                <c:pt idx="1">
                  <c:v>F1-Score</c:v>
                </c:pt>
                <c:pt idx="2">
                  <c:v>Precision</c:v>
                </c:pt>
                <c:pt idx="3">
                  <c:v>Recall</c:v>
                </c:pt>
              </c:strCache>
            </c:strRef>
          </c:cat>
          <c:val>
            <c:numRef>
              <c:f>result!$M$12:$M$15</c:f>
              <c:numCache>
                <c:formatCode>General</c:formatCode>
                <c:ptCount val="4"/>
                <c:pt idx="0">
                  <c:v>0.83</c:v>
                </c:pt>
                <c:pt idx="1">
                  <c:v>0.83</c:v>
                </c:pt>
                <c:pt idx="2">
                  <c:v>0.83</c:v>
                </c:pt>
                <c:pt idx="3">
                  <c:v>0.83</c:v>
                </c:pt>
              </c:numCache>
            </c:numRef>
          </c:val>
          <c:extLst>
            <c:ext xmlns:c16="http://schemas.microsoft.com/office/drawing/2014/chart" uri="{C3380CC4-5D6E-409C-BE32-E72D297353CC}">
              <c16:uniqueId val="{00000002-0AB6-43C3-ADB4-A6727EE41033}"/>
            </c:ext>
          </c:extLst>
        </c:ser>
        <c:ser>
          <c:idx val="3"/>
          <c:order val="3"/>
          <c:tx>
            <c:strRef>
              <c:f>result!$N$11</c:f>
              <c:strCache>
                <c:ptCount val="1"/>
                <c:pt idx="0">
                  <c:v>ANN</c:v>
                </c:pt>
              </c:strCache>
            </c:strRef>
          </c:tx>
          <c:spPr>
            <a:solidFill>
              <a:srgbClr val="B28BFF"/>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result!$J$12:$J$15</c:f>
              <c:strCache>
                <c:ptCount val="4"/>
                <c:pt idx="0">
                  <c:v>Accuracy</c:v>
                </c:pt>
                <c:pt idx="1">
                  <c:v>F1-Score</c:v>
                </c:pt>
                <c:pt idx="2">
                  <c:v>Precision</c:v>
                </c:pt>
                <c:pt idx="3">
                  <c:v>Recall</c:v>
                </c:pt>
              </c:strCache>
            </c:strRef>
          </c:cat>
          <c:val>
            <c:numRef>
              <c:f>result!$N$12:$N$15</c:f>
              <c:numCache>
                <c:formatCode>General</c:formatCode>
                <c:ptCount val="4"/>
                <c:pt idx="0">
                  <c:v>0.89800000000000002</c:v>
                </c:pt>
                <c:pt idx="1">
                  <c:v>0.85</c:v>
                </c:pt>
                <c:pt idx="2">
                  <c:v>0.93333333699999999</c:v>
                </c:pt>
                <c:pt idx="3">
                  <c:v>0.777777791</c:v>
                </c:pt>
              </c:numCache>
            </c:numRef>
          </c:val>
          <c:extLst>
            <c:ext xmlns:c16="http://schemas.microsoft.com/office/drawing/2014/chart" uri="{C3380CC4-5D6E-409C-BE32-E72D297353CC}">
              <c16:uniqueId val="{00000003-0AB6-43C3-ADB4-A6727EE41033}"/>
            </c:ext>
          </c:extLst>
        </c:ser>
        <c:dLbls>
          <c:showLegendKey val="0"/>
          <c:showVal val="0"/>
          <c:showCatName val="0"/>
          <c:showSerName val="0"/>
          <c:showPercent val="0"/>
          <c:showBubbleSize val="0"/>
        </c:dLbls>
        <c:gapWidth val="219"/>
        <c:overlap val="-27"/>
        <c:axId val="1401739743"/>
        <c:axId val="1388754095"/>
      </c:barChart>
      <c:catAx>
        <c:axId val="1401739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aleway" panose="020B0503030101060003" pitchFamily="34" charset="0"/>
                <a:ea typeface="+mn-ea"/>
                <a:cs typeface="+mn-cs"/>
              </a:defRPr>
            </a:pPr>
            <a:endParaRPr lang="en-US"/>
          </a:p>
        </c:txPr>
        <c:crossAx val="1388754095"/>
        <c:crosses val="autoZero"/>
        <c:auto val="1"/>
        <c:lblAlgn val="ctr"/>
        <c:lblOffset val="100"/>
        <c:noMultiLvlLbl val="0"/>
      </c:catAx>
      <c:valAx>
        <c:axId val="1388754095"/>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1739743"/>
        <c:crosses val="autoZero"/>
        <c:crossBetween val="between"/>
      </c:valAx>
      <c:spPr>
        <a:noFill/>
        <a:ln>
          <a:noFill/>
        </a:ln>
        <a:effectLst/>
      </c:spPr>
    </c:plotArea>
    <c:legend>
      <c:legendPos val="b"/>
      <c:layout>
        <c:manualLayout>
          <c:xMode val="edge"/>
          <c:yMode val="edge"/>
          <c:x val="0.27431034793419706"/>
          <c:y val="0.8809883872948846"/>
          <c:w val="0.45137930413160599"/>
          <c:h val="9.720207630711474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Raleway" panose="020B05030301010600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74502932023577E-2"/>
          <c:y val="0.10308274216327656"/>
          <c:w val="0.9465254970679764"/>
          <c:h val="0.67208811545267122"/>
        </c:manualLayout>
      </c:layout>
      <c:barChart>
        <c:barDir val="col"/>
        <c:grouping val="clustered"/>
        <c:varyColors val="1"/>
        <c:ser>
          <c:idx val="0"/>
          <c:order val="0"/>
          <c:tx>
            <c:strRef>
              <c:f>Sheet1!$A$2</c:f>
              <c:strCache>
                <c:ptCount val="1"/>
                <c:pt idx="0">
                  <c:v>Test Accuracy</c:v>
                </c:pt>
              </c:strCache>
            </c:strRef>
          </c:tx>
          <c:invertIfNegative val="1"/>
          <c:dPt>
            <c:idx val="0"/>
            <c:invertIfNegative val="1"/>
            <c:bubble3D val="0"/>
            <c:spPr>
              <a:solidFill>
                <a:schemeClr val="accent1"/>
              </a:solidFill>
              <a:ln>
                <a:noFill/>
              </a:ln>
              <a:effectLst/>
            </c:spPr>
            <c:extLst>
              <c:ext xmlns:c16="http://schemas.microsoft.com/office/drawing/2014/chart" uri="{C3380CC4-5D6E-409C-BE32-E72D297353CC}">
                <c16:uniqueId val="{00000001-A39A-4F34-940D-6AB15D3CDE1E}"/>
              </c:ext>
            </c:extLst>
          </c:dPt>
          <c:dPt>
            <c:idx val="1"/>
            <c:invertIfNegative val="1"/>
            <c:bubble3D val="0"/>
            <c:spPr>
              <a:solidFill>
                <a:schemeClr val="accent2"/>
              </a:solidFill>
              <a:ln>
                <a:noFill/>
              </a:ln>
              <a:effectLst/>
            </c:spPr>
            <c:extLst>
              <c:ext xmlns:c16="http://schemas.microsoft.com/office/drawing/2014/chart" uri="{C3380CC4-5D6E-409C-BE32-E72D297353CC}">
                <c16:uniqueId val="{00000003-A39A-4F34-940D-6AB15D3CDE1E}"/>
              </c:ext>
            </c:extLst>
          </c:dPt>
          <c:dPt>
            <c:idx val="2"/>
            <c:invertIfNegative val="1"/>
            <c:bubble3D val="0"/>
            <c:spPr>
              <a:solidFill>
                <a:schemeClr val="accent3"/>
              </a:solidFill>
              <a:ln>
                <a:noFill/>
              </a:ln>
              <a:effectLst/>
            </c:spPr>
            <c:extLst>
              <c:ext xmlns:c16="http://schemas.microsoft.com/office/drawing/2014/chart" uri="{C3380CC4-5D6E-409C-BE32-E72D297353CC}">
                <c16:uniqueId val="{00000005-A39A-4F34-940D-6AB15D3CDE1E}"/>
              </c:ext>
            </c:extLst>
          </c:dPt>
          <c:dPt>
            <c:idx val="3"/>
            <c:invertIfNegative val="1"/>
            <c:bubble3D val="0"/>
            <c:spPr>
              <a:solidFill>
                <a:schemeClr val="accent4"/>
              </a:solidFill>
              <a:ln>
                <a:noFill/>
              </a:ln>
              <a:effectLst/>
            </c:spPr>
            <c:extLst>
              <c:ext xmlns:c16="http://schemas.microsoft.com/office/drawing/2014/chart" uri="{C3380CC4-5D6E-409C-BE32-E72D297353CC}">
                <c16:uniqueId val="{00000007-A39A-4F34-940D-6AB15D3CDE1E}"/>
              </c:ext>
            </c:extLst>
          </c:dPt>
          <c:dPt>
            <c:idx val="4"/>
            <c:invertIfNegative val="1"/>
            <c:bubble3D val="0"/>
            <c:spPr>
              <a:solidFill>
                <a:schemeClr val="accent5"/>
              </a:solidFill>
              <a:ln>
                <a:noFill/>
              </a:ln>
              <a:effectLst/>
            </c:spPr>
            <c:extLst>
              <c:ext xmlns:c16="http://schemas.microsoft.com/office/drawing/2014/chart" uri="{C3380CC4-5D6E-409C-BE32-E72D297353CC}">
                <c16:uniqueId val="{00000009-A39A-4F34-940D-6AB15D3CDE1E}"/>
              </c:ext>
            </c:extLst>
          </c:dPt>
          <c:dPt>
            <c:idx val="5"/>
            <c:invertIfNegative val="1"/>
            <c:bubble3D val="0"/>
            <c:spPr>
              <a:solidFill>
                <a:schemeClr val="accent6"/>
              </a:solidFill>
              <a:ln>
                <a:noFill/>
              </a:ln>
              <a:effectLst/>
            </c:spPr>
            <c:extLst>
              <c:ext xmlns:c16="http://schemas.microsoft.com/office/drawing/2014/chart" uri="{C3380CC4-5D6E-409C-BE32-E72D297353CC}">
                <c16:uniqueId val="{0000000B-A39A-4F34-940D-6AB15D3CDE1E}"/>
              </c:ext>
            </c:extLst>
          </c:dPt>
          <c:dPt>
            <c:idx val="6"/>
            <c:invertIfNegative val="1"/>
            <c:bubble3D val="0"/>
            <c:spPr>
              <a:solidFill>
                <a:schemeClr val="accent1">
                  <a:lumMod val="60000"/>
                </a:schemeClr>
              </a:solidFill>
              <a:ln>
                <a:noFill/>
              </a:ln>
              <a:effectLst/>
            </c:spPr>
            <c:extLst>
              <c:ext xmlns:c16="http://schemas.microsoft.com/office/drawing/2014/chart" uri="{C3380CC4-5D6E-409C-BE32-E72D297353CC}">
                <c16:uniqueId val="{0000000D-A39A-4F34-940D-6AB15D3CDE1E}"/>
              </c:ext>
            </c:extLst>
          </c:dPt>
          <c:dPt>
            <c:idx val="7"/>
            <c:invertIfNegative val="1"/>
            <c:bubble3D val="0"/>
            <c:spPr>
              <a:solidFill>
                <a:schemeClr val="accent2">
                  <a:lumMod val="60000"/>
                </a:schemeClr>
              </a:solidFill>
              <a:ln>
                <a:noFill/>
              </a:ln>
              <a:effectLst/>
            </c:spPr>
            <c:extLst>
              <c:ext xmlns:c16="http://schemas.microsoft.com/office/drawing/2014/chart" uri="{C3380CC4-5D6E-409C-BE32-E72D297353CC}">
                <c16:uniqueId val="{0000000F-A39A-4F34-940D-6AB15D3CDE1E}"/>
              </c:ext>
            </c:extLst>
          </c:dPt>
          <c:dLbls>
            <c:delete val="1"/>
            <c:extLst/>
          </c:dLbls>
          <c:cat>
            <c:strRef>
              <c:f>Sheet1!$B$1:$I$1</c:f>
              <c:strCache>
                <c:ptCount val="8"/>
                <c:pt idx="0">
                  <c:v>Feature Concat Selective Dropout</c:v>
                </c:pt>
                <c:pt idx="1">
                  <c:v>Feature Concat Attention</c:v>
                </c:pt>
                <c:pt idx="2">
                  <c:v>Feature Concat</c:v>
                </c:pt>
                <c:pt idx="3">
                  <c:v>Hidden Concat</c:v>
                </c:pt>
                <c:pt idx="4">
                  <c:v>Output Concat</c:v>
                </c:pt>
                <c:pt idx="5">
                  <c:v>EyeScan CNN</c:v>
                </c:pt>
                <c:pt idx="6">
                  <c:v>Face CNN</c:v>
                </c:pt>
                <c:pt idx="7">
                  <c:v>Audio RNN</c:v>
                </c:pt>
              </c:strCache>
            </c:strRef>
          </c:cat>
          <c:val>
            <c:numRef>
              <c:f>Sheet1!$B$2:$I$2</c:f>
              <c:numCache>
                <c:formatCode>General</c:formatCode>
                <c:ptCount val="8"/>
                <c:pt idx="0">
                  <c:v>99.7</c:v>
                </c:pt>
                <c:pt idx="1">
                  <c:v>98.63</c:v>
                </c:pt>
                <c:pt idx="2">
                  <c:v>98.532242699999998</c:v>
                </c:pt>
                <c:pt idx="3">
                  <c:v>96.994679000000005</c:v>
                </c:pt>
                <c:pt idx="4">
                  <c:v>97.324254699999997</c:v>
                </c:pt>
                <c:pt idx="5">
                  <c:v>91.48</c:v>
                </c:pt>
                <c:pt idx="6">
                  <c:v>86.12</c:v>
                </c:pt>
                <c:pt idx="7">
                  <c:v>89.93</c:v>
                </c:pt>
              </c:numCache>
            </c:numRef>
          </c:val>
          <c:extLst>
            <c:ext xmlns:c16="http://schemas.microsoft.com/office/drawing/2014/chart" uri="{C3380CC4-5D6E-409C-BE32-E72D297353CC}">
              <c16:uniqueId val="{00000010-A39A-4F34-940D-6AB15D3CDE1E}"/>
            </c:ext>
          </c:extLst>
        </c:ser>
        <c:dLbls>
          <c:dLblPos val="outEnd"/>
          <c:showLegendKey val="0"/>
          <c:showVal val="1"/>
          <c:showCatName val="0"/>
          <c:showSerName val="0"/>
          <c:showPercent val="0"/>
          <c:showBubbleSize val="0"/>
        </c:dLbls>
        <c:gapWidth val="178"/>
        <c:overlap val="22"/>
        <c:axId val="217804296"/>
        <c:axId val="1063804694"/>
      </c:barChart>
      <c:dateAx>
        <c:axId val="2178042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en-US"/>
          </a:p>
        </c:txPr>
        <c:crossAx val="1063804694"/>
        <c:crosses val="autoZero"/>
        <c:auto val="0"/>
        <c:lblOffset val="100"/>
        <c:baseTimeUnit val="days"/>
      </c:dateAx>
      <c:valAx>
        <c:axId val="1063804694"/>
        <c:scaling>
          <c:orientation val="minMax"/>
          <c:max val="100"/>
        </c:scaling>
        <c:delete val="1"/>
        <c:axPos val="l"/>
        <c:title>
          <c:tx>
            <c:rich>
              <a:bodyPr rot="-540000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r>
                  <a:rPr lang="en-US" sz="1200"/>
                  <a:t>Test Accuracy</a:t>
                </a:r>
              </a:p>
            </c:rich>
          </c:tx>
          <c:overlay val="0"/>
          <c:spPr>
            <a:noFill/>
            <a:ln>
              <a:noFill/>
            </a:ln>
            <a:effectLst/>
          </c:spPr>
          <c:txPr>
            <a:bodyPr rot="-540000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217804296"/>
        <c:crosses val="autoZero"/>
        <c:crossBetween val="between"/>
      </c:valAx>
      <c:spPr>
        <a:noFill/>
        <a:ln>
          <a:noFill/>
        </a:ln>
        <a:effectLst/>
      </c:spPr>
    </c:plotArea>
    <c:plotVisOnly val="1"/>
    <c:dispBlanksAs val="zero"/>
    <c:showDLblsOverMax val="1"/>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3C5C-0225-4443-AAC5-19BB4C589C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8DE8A1-3158-4C4F-9F8E-250D73AA72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9B272F-5DFF-41D4-901E-70B4D9D2BC03}"/>
              </a:ext>
            </a:extLst>
          </p:cNvPr>
          <p:cNvSpPr>
            <a:spLocks noGrp="1"/>
          </p:cNvSpPr>
          <p:nvPr>
            <p:ph type="dt" sz="half" idx="10"/>
          </p:nvPr>
        </p:nvSpPr>
        <p:spPr>
          <a:xfrm>
            <a:off x="838200" y="6356350"/>
            <a:ext cx="2743200" cy="365125"/>
          </a:xfrm>
          <a:prstGeom prst="rect">
            <a:avLst/>
          </a:prstGeom>
        </p:spPr>
        <p:txBody>
          <a:bodyPr/>
          <a:lstStyle/>
          <a:p>
            <a:fld id="{04F4E1E1-86F8-4D79-B0B8-6224CF5DEB86}" type="datetimeFigureOut">
              <a:rPr lang="en-US" smtClean="0"/>
              <a:t>2022-03-31</a:t>
            </a:fld>
            <a:endParaRPr lang="en-US"/>
          </a:p>
        </p:txBody>
      </p:sp>
      <p:sp>
        <p:nvSpPr>
          <p:cNvPr id="5" name="Footer Placeholder 4">
            <a:extLst>
              <a:ext uri="{FF2B5EF4-FFF2-40B4-BE49-F238E27FC236}">
                <a16:creationId xmlns:a16="http://schemas.microsoft.com/office/drawing/2014/main" id="{1D21D740-015D-4F36-A381-4CA04143A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3A4E40-F63E-4B38-8968-DFB063FAEAD3}"/>
              </a:ext>
            </a:extLst>
          </p:cNvPr>
          <p:cNvSpPr>
            <a:spLocks noGrp="1"/>
          </p:cNvSpPr>
          <p:nvPr>
            <p:ph type="sldNum" sz="quarter" idx="12"/>
          </p:nvPr>
        </p:nvSpPr>
        <p:spPr>
          <a:xfrm>
            <a:off x="8610600" y="6356350"/>
            <a:ext cx="2743200" cy="365125"/>
          </a:xfrm>
          <a:prstGeom prst="rect">
            <a:avLst/>
          </a:prstGeom>
        </p:spPr>
        <p:txBody>
          <a:bodyPr/>
          <a:lstStyle/>
          <a:p>
            <a:fld id="{5B54C481-991D-4115-8AEC-1747B806BD5A}" type="slidenum">
              <a:rPr lang="en-US" smtClean="0"/>
              <a:t>‹#›</a:t>
            </a:fld>
            <a:endParaRPr lang="en-US"/>
          </a:p>
        </p:txBody>
      </p:sp>
    </p:spTree>
    <p:extLst>
      <p:ext uri="{BB962C8B-B14F-4D97-AF65-F5344CB8AC3E}">
        <p14:creationId xmlns:p14="http://schemas.microsoft.com/office/powerpoint/2010/main" val="306377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0E6E-E774-4672-A847-34C93BD349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A732FE-3272-4555-903C-C5B8A6FA57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E3403-3356-4F13-BA8E-532C0A8D2DB1}"/>
              </a:ext>
            </a:extLst>
          </p:cNvPr>
          <p:cNvSpPr>
            <a:spLocks noGrp="1"/>
          </p:cNvSpPr>
          <p:nvPr>
            <p:ph type="dt" sz="half" idx="10"/>
          </p:nvPr>
        </p:nvSpPr>
        <p:spPr>
          <a:xfrm>
            <a:off x="838200" y="6356350"/>
            <a:ext cx="2743200" cy="365125"/>
          </a:xfrm>
          <a:prstGeom prst="rect">
            <a:avLst/>
          </a:prstGeom>
        </p:spPr>
        <p:txBody>
          <a:bodyPr/>
          <a:lstStyle/>
          <a:p>
            <a:fld id="{04F4E1E1-86F8-4D79-B0B8-6224CF5DEB86}" type="datetimeFigureOut">
              <a:rPr lang="en-US" smtClean="0"/>
              <a:t>2022-03-31</a:t>
            </a:fld>
            <a:endParaRPr lang="en-US"/>
          </a:p>
        </p:txBody>
      </p:sp>
      <p:sp>
        <p:nvSpPr>
          <p:cNvPr id="5" name="Footer Placeholder 4">
            <a:extLst>
              <a:ext uri="{FF2B5EF4-FFF2-40B4-BE49-F238E27FC236}">
                <a16:creationId xmlns:a16="http://schemas.microsoft.com/office/drawing/2014/main" id="{57485146-77FE-4B69-9AD5-D170B6F9D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856D7-0C35-4DEA-8F1C-76C36B37259C}"/>
              </a:ext>
            </a:extLst>
          </p:cNvPr>
          <p:cNvSpPr>
            <a:spLocks noGrp="1"/>
          </p:cNvSpPr>
          <p:nvPr>
            <p:ph type="sldNum" sz="quarter" idx="12"/>
          </p:nvPr>
        </p:nvSpPr>
        <p:spPr>
          <a:xfrm>
            <a:off x="8610600" y="6356350"/>
            <a:ext cx="2743200" cy="365125"/>
          </a:xfrm>
          <a:prstGeom prst="rect">
            <a:avLst/>
          </a:prstGeom>
        </p:spPr>
        <p:txBody>
          <a:bodyPr/>
          <a:lstStyle/>
          <a:p>
            <a:fld id="{5B54C481-991D-4115-8AEC-1747B806BD5A}" type="slidenum">
              <a:rPr lang="en-US" smtClean="0"/>
              <a:t>‹#›</a:t>
            </a:fld>
            <a:endParaRPr lang="en-US"/>
          </a:p>
        </p:txBody>
      </p:sp>
    </p:spTree>
    <p:extLst>
      <p:ext uri="{BB962C8B-B14F-4D97-AF65-F5344CB8AC3E}">
        <p14:creationId xmlns:p14="http://schemas.microsoft.com/office/powerpoint/2010/main" val="138550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096FFB-4D8A-4909-8A4A-23E34ABD2B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DA4AA5-D59F-46A8-91D3-A65020E55D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25C57-5318-4322-941D-42A3F9A2FFCD}"/>
              </a:ext>
            </a:extLst>
          </p:cNvPr>
          <p:cNvSpPr>
            <a:spLocks noGrp="1"/>
          </p:cNvSpPr>
          <p:nvPr>
            <p:ph type="dt" sz="half" idx="10"/>
          </p:nvPr>
        </p:nvSpPr>
        <p:spPr>
          <a:xfrm>
            <a:off x="838200" y="6356350"/>
            <a:ext cx="2743200" cy="365125"/>
          </a:xfrm>
          <a:prstGeom prst="rect">
            <a:avLst/>
          </a:prstGeom>
        </p:spPr>
        <p:txBody>
          <a:bodyPr/>
          <a:lstStyle/>
          <a:p>
            <a:fld id="{04F4E1E1-86F8-4D79-B0B8-6224CF5DEB86}" type="datetimeFigureOut">
              <a:rPr lang="en-US" smtClean="0"/>
              <a:t>2022-03-31</a:t>
            </a:fld>
            <a:endParaRPr lang="en-US"/>
          </a:p>
        </p:txBody>
      </p:sp>
      <p:sp>
        <p:nvSpPr>
          <p:cNvPr id="5" name="Footer Placeholder 4">
            <a:extLst>
              <a:ext uri="{FF2B5EF4-FFF2-40B4-BE49-F238E27FC236}">
                <a16:creationId xmlns:a16="http://schemas.microsoft.com/office/drawing/2014/main" id="{96EEBE93-B947-4140-BC65-B4C128C58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F4D6C-CEED-4948-A4B2-B538B1050E62}"/>
              </a:ext>
            </a:extLst>
          </p:cNvPr>
          <p:cNvSpPr>
            <a:spLocks noGrp="1"/>
          </p:cNvSpPr>
          <p:nvPr>
            <p:ph type="sldNum" sz="quarter" idx="12"/>
          </p:nvPr>
        </p:nvSpPr>
        <p:spPr>
          <a:xfrm>
            <a:off x="8610600" y="6356350"/>
            <a:ext cx="2743200" cy="365125"/>
          </a:xfrm>
          <a:prstGeom prst="rect">
            <a:avLst/>
          </a:prstGeom>
        </p:spPr>
        <p:txBody>
          <a:bodyPr/>
          <a:lstStyle/>
          <a:p>
            <a:fld id="{5B54C481-991D-4115-8AEC-1747B806BD5A}" type="slidenum">
              <a:rPr lang="en-US" smtClean="0"/>
              <a:t>‹#›</a:t>
            </a:fld>
            <a:endParaRPr lang="en-US"/>
          </a:p>
        </p:txBody>
      </p:sp>
    </p:spTree>
    <p:extLst>
      <p:ext uri="{BB962C8B-B14F-4D97-AF65-F5344CB8AC3E}">
        <p14:creationId xmlns:p14="http://schemas.microsoft.com/office/powerpoint/2010/main" val="1384855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3C91-52A6-4F33-B47C-E445BBEA3E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A3365-BB55-46A4-A624-D3D3122998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4AE9C7-46A0-4411-9637-E7E0B0387D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670473-D4BF-44D3-9B53-D514669A4CAB}"/>
              </a:ext>
            </a:extLst>
          </p:cNvPr>
          <p:cNvSpPr>
            <a:spLocks noGrp="1"/>
          </p:cNvSpPr>
          <p:nvPr>
            <p:ph type="dt" sz="half" idx="10"/>
          </p:nvPr>
        </p:nvSpPr>
        <p:spPr>
          <a:xfrm>
            <a:off x="838200" y="6356350"/>
            <a:ext cx="2743200" cy="365125"/>
          </a:xfrm>
          <a:prstGeom prst="rect">
            <a:avLst/>
          </a:prstGeom>
        </p:spPr>
        <p:txBody>
          <a:bodyPr/>
          <a:lstStyle/>
          <a:p>
            <a:fld id="{04F4E1E1-86F8-4D79-B0B8-6224CF5DEB86}" type="datetimeFigureOut">
              <a:rPr lang="en-US" smtClean="0"/>
              <a:t>2022-03-31</a:t>
            </a:fld>
            <a:endParaRPr lang="en-US"/>
          </a:p>
        </p:txBody>
      </p:sp>
      <p:sp>
        <p:nvSpPr>
          <p:cNvPr id="6" name="Footer Placeholder 5">
            <a:extLst>
              <a:ext uri="{FF2B5EF4-FFF2-40B4-BE49-F238E27FC236}">
                <a16:creationId xmlns:a16="http://schemas.microsoft.com/office/drawing/2014/main" id="{338B1C54-1C76-4E45-9557-30826F3A3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33DECF-BB30-438C-8ADA-DB24F544618D}"/>
              </a:ext>
            </a:extLst>
          </p:cNvPr>
          <p:cNvSpPr>
            <a:spLocks noGrp="1"/>
          </p:cNvSpPr>
          <p:nvPr>
            <p:ph type="sldNum" sz="quarter" idx="12"/>
          </p:nvPr>
        </p:nvSpPr>
        <p:spPr>
          <a:xfrm>
            <a:off x="8610600" y="6356350"/>
            <a:ext cx="2743200" cy="365125"/>
          </a:xfrm>
          <a:prstGeom prst="rect">
            <a:avLst/>
          </a:prstGeom>
        </p:spPr>
        <p:txBody>
          <a:bodyPr/>
          <a:lstStyle/>
          <a:p>
            <a:fld id="{5B54C481-991D-4115-8AEC-1747B806BD5A}" type="slidenum">
              <a:rPr lang="en-US" smtClean="0"/>
              <a:t>‹#›</a:t>
            </a:fld>
            <a:endParaRPr lang="en-US"/>
          </a:p>
        </p:txBody>
      </p:sp>
    </p:spTree>
    <p:extLst>
      <p:ext uri="{BB962C8B-B14F-4D97-AF65-F5344CB8AC3E}">
        <p14:creationId xmlns:p14="http://schemas.microsoft.com/office/powerpoint/2010/main" val="3412152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82E7D-D9AD-411A-91B8-E2870E1BFA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8E1561-EC51-4EF9-8B5F-1C71CB99B3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C57431-8044-42F1-A7EC-AF21328567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4DF28F-EDE4-4F61-B763-91F618435E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BF2266-F6E5-4F0B-86AB-5EB87EDD1E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3E7ECC-23E5-4A80-AF58-2D8EB7AC8DD7}"/>
              </a:ext>
            </a:extLst>
          </p:cNvPr>
          <p:cNvSpPr>
            <a:spLocks noGrp="1"/>
          </p:cNvSpPr>
          <p:nvPr>
            <p:ph type="dt" sz="half" idx="10"/>
          </p:nvPr>
        </p:nvSpPr>
        <p:spPr>
          <a:xfrm>
            <a:off x="838200" y="6356350"/>
            <a:ext cx="2743200" cy="365125"/>
          </a:xfrm>
          <a:prstGeom prst="rect">
            <a:avLst/>
          </a:prstGeom>
        </p:spPr>
        <p:txBody>
          <a:bodyPr/>
          <a:lstStyle/>
          <a:p>
            <a:fld id="{04F4E1E1-86F8-4D79-B0B8-6224CF5DEB86}" type="datetimeFigureOut">
              <a:rPr lang="en-US" smtClean="0"/>
              <a:t>2022-03-31</a:t>
            </a:fld>
            <a:endParaRPr lang="en-US"/>
          </a:p>
        </p:txBody>
      </p:sp>
      <p:sp>
        <p:nvSpPr>
          <p:cNvPr id="8" name="Footer Placeholder 7">
            <a:extLst>
              <a:ext uri="{FF2B5EF4-FFF2-40B4-BE49-F238E27FC236}">
                <a16:creationId xmlns:a16="http://schemas.microsoft.com/office/drawing/2014/main" id="{05B365CF-9E7E-49C3-BE8F-6E4BBB3D7C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6E51E3-2A8F-40B0-8C44-674257F738C0}"/>
              </a:ext>
            </a:extLst>
          </p:cNvPr>
          <p:cNvSpPr>
            <a:spLocks noGrp="1"/>
          </p:cNvSpPr>
          <p:nvPr>
            <p:ph type="sldNum" sz="quarter" idx="12"/>
          </p:nvPr>
        </p:nvSpPr>
        <p:spPr>
          <a:xfrm>
            <a:off x="8610600" y="6356350"/>
            <a:ext cx="2743200" cy="365125"/>
          </a:xfrm>
          <a:prstGeom prst="rect">
            <a:avLst/>
          </a:prstGeom>
        </p:spPr>
        <p:txBody>
          <a:bodyPr/>
          <a:lstStyle/>
          <a:p>
            <a:fld id="{5B54C481-991D-4115-8AEC-1747B806BD5A}" type="slidenum">
              <a:rPr lang="en-US" smtClean="0"/>
              <a:t>‹#›</a:t>
            </a:fld>
            <a:endParaRPr lang="en-US"/>
          </a:p>
        </p:txBody>
      </p:sp>
    </p:spTree>
    <p:extLst>
      <p:ext uri="{BB962C8B-B14F-4D97-AF65-F5344CB8AC3E}">
        <p14:creationId xmlns:p14="http://schemas.microsoft.com/office/powerpoint/2010/main" val="3300587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1D49-E473-4869-8DE4-99D5319DA3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960189-6011-4CE6-8102-D60FA031FD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F67786-3AA2-4981-978B-EA316DE842C1}"/>
              </a:ext>
            </a:extLst>
          </p:cNvPr>
          <p:cNvSpPr>
            <a:spLocks noGrp="1"/>
          </p:cNvSpPr>
          <p:nvPr>
            <p:ph type="dt" sz="half" idx="10"/>
          </p:nvPr>
        </p:nvSpPr>
        <p:spPr>
          <a:xfrm>
            <a:off x="838200" y="6356350"/>
            <a:ext cx="2743200" cy="365125"/>
          </a:xfrm>
          <a:prstGeom prst="rect">
            <a:avLst/>
          </a:prstGeom>
        </p:spPr>
        <p:txBody>
          <a:bodyPr/>
          <a:lstStyle/>
          <a:p>
            <a:fld id="{04F4E1E1-86F8-4D79-B0B8-6224CF5DEB86}" type="datetimeFigureOut">
              <a:rPr lang="en-US" smtClean="0"/>
              <a:t>2022-03-31</a:t>
            </a:fld>
            <a:endParaRPr lang="en-US"/>
          </a:p>
        </p:txBody>
      </p:sp>
      <p:sp>
        <p:nvSpPr>
          <p:cNvPr id="5" name="Footer Placeholder 4">
            <a:extLst>
              <a:ext uri="{FF2B5EF4-FFF2-40B4-BE49-F238E27FC236}">
                <a16:creationId xmlns:a16="http://schemas.microsoft.com/office/drawing/2014/main" id="{BE809592-6B2B-4B02-8C3B-204B2D0F0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C971B-A94C-4A4B-8505-6104E464A0E1}"/>
              </a:ext>
            </a:extLst>
          </p:cNvPr>
          <p:cNvSpPr>
            <a:spLocks noGrp="1"/>
          </p:cNvSpPr>
          <p:nvPr>
            <p:ph type="sldNum" sz="quarter" idx="12"/>
          </p:nvPr>
        </p:nvSpPr>
        <p:spPr>
          <a:xfrm>
            <a:off x="8610600" y="6356350"/>
            <a:ext cx="2743200" cy="365125"/>
          </a:xfrm>
          <a:prstGeom prst="rect">
            <a:avLst/>
          </a:prstGeom>
        </p:spPr>
        <p:txBody>
          <a:bodyPr/>
          <a:lstStyle/>
          <a:p>
            <a:fld id="{5B54C481-991D-4115-8AEC-1747B806BD5A}" type="slidenum">
              <a:rPr lang="en-US" smtClean="0"/>
              <a:t>‹#›</a:t>
            </a:fld>
            <a:endParaRPr lang="en-US"/>
          </a:p>
        </p:txBody>
      </p:sp>
    </p:spTree>
    <p:extLst>
      <p:ext uri="{BB962C8B-B14F-4D97-AF65-F5344CB8AC3E}">
        <p14:creationId xmlns:p14="http://schemas.microsoft.com/office/powerpoint/2010/main" val="316842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A09A2-74C0-42C5-92BB-1617473056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51DE6B-3EF8-4198-B692-6892781A01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004B5-B602-4565-9D39-26D26525189B}"/>
              </a:ext>
            </a:extLst>
          </p:cNvPr>
          <p:cNvSpPr>
            <a:spLocks noGrp="1"/>
          </p:cNvSpPr>
          <p:nvPr>
            <p:ph type="dt" sz="half" idx="10"/>
          </p:nvPr>
        </p:nvSpPr>
        <p:spPr>
          <a:xfrm>
            <a:off x="838200" y="6356350"/>
            <a:ext cx="2743200" cy="365125"/>
          </a:xfrm>
          <a:prstGeom prst="rect">
            <a:avLst/>
          </a:prstGeom>
        </p:spPr>
        <p:txBody>
          <a:bodyPr/>
          <a:lstStyle/>
          <a:p>
            <a:fld id="{04F4E1E1-86F8-4D79-B0B8-6224CF5DEB86}" type="datetimeFigureOut">
              <a:rPr lang="en-US" smtClean="0"/>
              <a:t>2022-03-31</a:t>
            </a:fld>
            <a:endParaRPr lang="en-US"/>
          </a:p>
        </p:txBody>
      </p:sp>
      <p:sp>
        <p:nvSpPr>
          <p:cNvPr id="5" name="Footer Placeholder 4">
            <a:extLst>
              <a:ext uri="{FF2B5EF4-FFF2-40B4-BE49-F238E27FC236}">
                <a16:creationId xmlns:a16="http://schemas.microsoft.com/office/drawing/2014/main" id="{1BF2F18B-5A75-48DA-8A4B-F93CB51D7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6E7A9-F93A-47AD-99B3-947D910559EC}"/>
              </a:ext>
            </a:extLst>
          </p:cNvPr>
          <p:cNvSpPr>
            <a:spLocks noGrp="1"/>
          </p:cNvSpPr>
          <p:nvPr>
            <p:ph type="sldNum" sz="quarter" idx="12"/>
          </p:nvPr>
        </p:nvSpPr>
        <p:spPr>
          <a:xfrm>
            <a:off x="8610600" y="6356350"/>
            <a:ext cx="2743200" cy="365125"/>
          </a:xfrm>
          <a:prstGeom prst="rect">
            <a:avLst/>
          </a:prstGeom>
        </p:spPr>
        <p:txBody>
          <a:bodyPr/>
          <a:lstStyle/>
          <a:p>
            <a:fld id="{5B54C481-991D-4115-8AEC-1747B806BD5A}" type="slidenum">
              <a:rPr lang="en-US" smtClean="0"/>
              <a:t>‹#›</a:t>
            </a:fld>
            <a:endParaRPr lang="en-US"/>
          </a:p>
        </p:txBody>
      </p:sp>
    </p:spTree>
    <p:extLst>
      <p:ext uri="{BB962C8B-B14F-4D97-AF65-F5344CB8AC3E}">
        <p14:creationId xmlns:p14="http://schemas.microsoft.com/office/powerpoint/2010/main" val="2227161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349D-1843-430A-B1E7-61840E03CD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45CDC3-B71E-4307-8083-C18564E5783C}"/>
              </a:ext>
            </a:extLst>
          </p:cNvPr>
          <p:cNvSpPr>
            <a:spLocks noGrp="1"/>
          </p:cNvSpPr>
          <p:nvPr>
            <p:ph type="dt" sz="half" idx="10"/>
          </p:nvPr>
        </p:nvSpPr>
        <p:spPr>
          <a:xfrm>
            <a:off x="838200" y="6356350"/>
            <a:ext cx="2743200" cy="365125"/>
          </a:xfrm>
          <a:prstGeom prst="rect">
            <a:avLst/>
          </a:prstGeom>
        </p:spPr>
        <p:txBody>
          <a:bodyPr/>
          <a:lstStyle/>
          <a:p>
            <a:fld id="{04F4E1E1-86F8-4D79-B0B8-6224CF5DEB86}" type="datetimeFigureOut">
              <a:rPr lang="en-US" smtClean="0"/>
              <a:t>2022-03-31</a:t>
            </a:fld>
            <a:endParaRPr lang="en-US"/>
          </a:p>
        </p:txBody>
      </p:sp>
      <p:sp>
        <p:nvSpPr>
          <p:cNvPr id="4" name="Footer Placeholder 3">
            <a:extLst>
              <a:ext uri="{FF2B5EF4-FFF2-40B4-BE49-F238E27FC236}">
                <a16:creationId xmlns:a16="http://schemas.microsoft.com/office/drawing/2014/main" id="{3927263E-8F3E-47EC-8EB8-1EC5F01248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36C24-D638-430A-B53A-6BBBB96640FF}"/>
              </a:ext>
            </a:extLst>
          </p:cNvPr>
          <p:cNvSpPr>
            <a:spLocks noGrp="1"/>
          </p:cNvSpPr>
          <p:nvPr>
            <p:ph type="sldNum" sz="quarter" idx="12"/>
          </p:nvPr>
        </p:nvSpPr>
        <p:spPr>
          <a:xfrm>
            <a:off x="8610600" y="6356350"/>
            <a:ext cx="2743200" cy="365125"/>
          </a:xfrm>
          <a:prstGeom prst="rect">
            <a:avLst/>
          </a:prstGeom>
        </p:spPr>
        <p:txBody>
          <a:bodyPr/>
          <a:lstStyle/>
          <a:p>
            <a:fld id="{5B54C481-991D-4115-8AEC-1747B806BD5A}" type="slidenum">
              <a:rPr lang="en-US" smtClean="0"/>
              <a:t>‹#›</a:t>
            </a:fld>
            <a:endParaRPr lang="en-US"/>
          </a:p>
        </p:txBody>
      </p:sp>
    </p:spTree>
    <p:extLst>
      <p:ext uri="{BB962C8B-B14F-4D97-AF65-F5344CB8AC3E}">
        <p14:creationId xmlns:p14="http://schemas.microsoft.com/office/powerpoint/2010/main" val="327796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AB8832-6C69-4B5C-8428-6196634146A0}"/>
              </a:ext>
            </a:extLst>
          </p:cNvPr>
          <p:cNvSpPr>
            <a:spLocks noGrp="1"/>
          </p:cNvSpPr>
          <p:nvPr>
            <p:ph type="dt" sz="half" idx="10"/>
          </p:nvPr>
        </p:nvSpPr>
        <p:spPr>
          <a:xfrm>
            <a:off x="838200" y="6356350"/>
            <a:ext cx="2743200" cy="365125"/>
          </a:xfrm>
          <a:prstGeom prst="rect">
            <a:avLst/>
          </a:prstGeom>
        </p:spPr>
        <p:txBody>
          <a:bodyPr/>
          <a:lstStyle/>
          <a:p>
            <a:fld id="{04F4E1E1-86F8-4D79-B0B8-6224CF5DEB86}" type="datetimeFigureOut">
              <a:rPr lang="en-US" smtClean="0"/>
              <a:t>2022-03-31</a:t>
            </a:fld>
            <a:endParaRPr lang="en-US"/>
          </a:p>
        </p:txBody>
      </p:sp>
      <p:sp>
        <p:nvSpPr>
          <p:cNvPr id="3" name="Footer Placeholder 2">
            <a:extLst>
              <a:ext uri="{FF2B5EF4-FFF2-40B4-BE49-F238E27FC236}">
                <a16:creationId xmlns:a16="http://schemas.microsoft.com/office/drawing/2014/main" id="{ECF31255-189A-4A80-B1DF-BFF0D9C717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4F7AF7-4BB8-46EB-9730-F21FD9459F39}"/>
              </a:ext>
            </a:extLst>
          </p:cNvPr>
          <p:cNvSpPr>
            <a:spLocks noGrp="1"/>
          </p:cNvSpPr>
          <p:nvPr>
            <p:ph type="sldNum" sz="quarter" idx="12"/>
          </p:nvPr>
        </p:nvSpPr>
        <p:spPr>
          <a:xfrm>
            <a:off x="8610600" y="6356350"/>
            <a:ext cx="2743200" cy="365125"/>
          </a:xfrm>
          <a:prstGeom prst="rect">
            <a:avLst/>
          </a:prstGeom>
        </p:spPr>
        <p:txBody>
          <a:bodyPr/>
          <a:lstStyle/>
          <a:p>
            <a:fld id="{5B54C481-991D-4115-8AEC-1747B806BD5A}" type="slidenum">
              <a:rPr lang="en-US" smtClean="0"/>
              <a:t>‹#›</a:t>
            </a:fld>
            <a:endParaRPr lang="en-US"/>
          </a:p>
        </p:txBody>
      </p:sp>
    </p:spTree>
    <p:extLst>
      <p:ext uri="{BB962C8B-B14F-4D97-AF65-F5344CB8AC3E}">
        <p14:creationId xmlns:p14="http://schemas.microsoft.com/office/powerpoint/2010/main" val="392297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329E-AE63-4BC9-9B85-79E9B5E323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B34925-31B5-4537-9C6D-27AD00EC48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4D121E-CBE8-42FF-BF57-37023BDB48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32A75B-CBF6-4949-B5DA-AA6903089027}"/>
              </a:ext>
            </a:extLst>
          </p:cNvPr>
          <p:cNvSpPr>
            <a:spLocks noGrp="1"/>
          </p:cNvSpPr>
          <p:nvPr>
            <p:ph type="dt" sz="half" idx="10"/>
          </p:nvPr>
        </p:nvSpPr>
        <p:spPr>
          <a:xfrm>
            <a:off x="838200" y="6356350"/>
            <a:ext cx="2743200" cy="365125"/>
          </a:xfrm>
          <a:prstGeom prst="rect">
            <a:avLst/>
          </a:prstGeom>
        </p:spPr>
        <p:txBody>
          <a:bodyPr/>
          <a:lstStyle/>
          <a:p>
            <a:fld id="{04F4E1E1-86F8-4D79-B0B8-6224CF5DEB86}" type="datetimeFigureOut">
              <a:rPr lang="en-US" smtClean="0"/>
              <a:t>2022-03-31</a:t>
            </a:fld>
            <a:endParaRPr lang="en-US"/>
          </a:p>
        </p:txBody>
      </p:sp>
      <p:sp>
        <p:nvSpPr>
          <p:cNvPr id="6" name="Footer Placeholder 5">
            <a:extLst>
              <a:ext uri="{FF2B5EF4-FFF2-40B4-BE49-F238E27FC236}">
                <a16:creationId xmlns:a16="http://schemas.microsoft.com/office/drawing/2014/main" id="{4005ADFD-1A59-4F5B-A62C-18F1B10366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65B41F-3BB8-46B5-A9F4-50671A7CB7E6}"/>
              </a:ext>
            </a:extLst>
          </p:cNvPr>
          <p:cNvSpPr>
            <a:spLocks noGrp="1"/>
          </p:cNvSpPr>
          <p:nvPr>
            <p:ph type="sldNum" sz="quarter" idx="12"/>
          </p:nvPr>
        </p:nvSpPr>
        <p:spPr>
          <a:xfrm>
            <a:off x="8610600" y="6356350"/>
            <a:ext cx="2743200" cy="365125"/>
          </a:xfrm>
          <a:prstGeom prst="rect">
            <a:avLst/>
          </a:prstGeom>
        </p:spPr>
        <p:txBody>
          <a:bodyPr/>
          <a:lstStyle/>
          <a:p>
            <a:fld id="{5B54C481-991D-4115-8AEC-1747B806BD5A}" type="slidenum">
              <a:rPr lang="en-US" smtClean="0"/>
              <a:t>‹#›</a:t>
            </a:fld>
            <a:endParaRPr lang="en-US"/>
          </a:p>
        </p:txBody>
      </p:sp>
    </p:spTree>
    <p:extLst>
      <p:ext uri="{BB962C8B-B14F-4D97-AF65-F5344CB8AC3E}">
        <p14:creationId xmlns:p14="http://schemas.microsoft.com/office/powerpoint/2010/main" val="126824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A141F-EC0F-497B-95F8-40C2657B15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BD7105-D6B7-4C6A-B3A9-4CC94C2109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B82D98-61D7-43B9-9C97-1DBE8633E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280EC-36CE-4E1A-99FD-3AC80CFE1712}"/>
              </a:ext>
            </a:extLst>
          </p:cNvPr>
          <p:cNvSpPr>
            <a:spLocks noGrp="1"/>
          </p:cNvSpPr>
          <p:nvPr>
            <p:ph type="dt" sz="half" idx="10"/>
          </p:nvPr>
        </p:nvSpPr>
        <p:spPr>
          <a:xfrm>
            <a:off x="838200" y="6356350"/>
            <a:ext cx="2743200" cy="365125"/>
          </a:xfrm>
          <a:prstGeom prst="rect">
            <a:avLst/>
          </a:prstGeom>
        </p:spPr>
        <p:txBody>
          <a:bodyPr/>
          <a:lstStyle/>
          <a:p>
            <a:fld id="{04F4E1E1-86F8-4D79-B0B8-6224CF5DEB86}" type="datetimeFigureOut">
              <a:rPr lang="en-US" smtClean="0"/>
              <a:t>2022-03-31</a:t>
            </a:fld>
            <a:endParaRPr lang="en-US"/>
          </a:p>
        </p:txBody>
      </p:sp>
      <p:sp>
        <p:nvSpPr>
          <p:cNvPr id="6" name="Footer Placeholder 5">
            <a:extLst>
              <a:ext uri="{FF2B5EF4-FFF2-40B4-BE49-F238E27FC236}">
                <a16:creationId xmlns:a16="http://schemas.microsoft.com/office/drawing/2014/main" id="{1A299D73-0726-416B-AE06-961E472E08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353A7-A7B4-42F0-8B1F-501F5A91FB81}"/>
              </a:ext>
            </a:extLst>
          </p:cNvPr>
          <p:cNvSpPr>
            <a:spLocks noGrp="1"/>
          </p:cNvSpPr>
          <p:nvPr>
            <p:ph type="sldNum" sz="quarter" idx="12"/>
          </p:nvPr>
        </p:nvSpPr>
        <p:spPr>
          <a:xfrm>
            <a:off x="8610600" y="6356350"/>
            <a:ext cx="2743200" cy="365125"/>
          </a:xfrm>
          <a:prstGeom prst="rect">
            <a:avLst/>
          </a:prstGeom>
        </p:spPr>
        <p:txBody>
          <a:bodyPr/>
          <a:lstStyle/>
          <a:p>
            <a:fld id="{5B54C481-991D-4115-8AEC-1747B806BD5A}" type="slidenum">
              <a:rPr lang="en-US" smtClean="0"/>
              <a:t>‹#›</a:t>
            </a:fld>
            <a:endParaRPr lang="en-US"/>
          </a:p>
        </p:txBody>
      </p:sp>
    </p:spTree>
    <p:extLst>
      <p:ext uri="{BB962C8B-B14F-4D97-AF65-F5344CB8AC3E}">
        <p14:creationId xmlns:p14="http://schemas.microsoft.com/office/powerpoint/2010/main" val="2849122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EBEBFF"/>
            </a:gs>
            <a:gs pos="0">
              <a:srgbClr val="F0F0FF"/>
            </a:gs>
          </a:gsLst>
          <a:lin ang="30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8FB6BF-3F03-4E50-BB25-FC661A8812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8657EC-AB74-4CDD-A17C-038BE5A47B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0F8CC0-B622-4E7A-B585-4F3E574E3E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TextBox 6">
            <a:extLst>
              <a:ext uri="{FF2B5EF4-FFF2-40B4-BE49-F238E27FC236}">
                <a16:creationId xmlns:a16="http://schemas.microsoft.com/office/drawing/2014/main" id="{66FE4000-160C-47EB-91D7-DA14CB7A36EB}"/>
              </a:ext>
            </a:extLst>
          </p:cNvPr>
          <p:cNvSpPr txBox="1"/>
          <p:nvPr userDrawn="1"/>
        </p:nvSpPr>
        <p:spPr>
          <a:xfrm>
            <a:off x="10379179" y="6121733"/>
            <a:ext cx="195661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8369FE"/>
                </a:solidFill>
                <a:latin typeface="Futura CondensedLight" panose="020B0506000000000000" pitchFamily="34" charset="0"/>
              </a:rPr>
              <a:t>Institute of Information Technology</a:t>
            </a:r>
          </a:p>
          <a:p>
            <a:endParaRPr lang="en-US" dirty="0"/>
          </a:p>
        </p:txBody>
      </p:sp>
      <p:pic>
        <p:nvPicPr>
          <p:cNvPr id="8" name="Content Placeholder 4">
            <a:extLst>
              <a:ext uri="{FF2B5EF4-FFF2-40B4-BE49-F238E27FC236}">
                <a16:creationId xmlns:a16="http://schemas.microsoft.com/office/drawing/2014/main" id="{F99DAE8B-70AB-4424-A759-29ADC0AED4B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099854"/>
            <a:ext cx="1048117" cy="698744"/>
          </a:xfrm>
          <a:prstGeom prst="rect">
            <a:avLst/>
          </a:prstGeom>
          <a:effectLst>
            <a:outerShdw dist="38100" dir="13500000" algn="br" rotWithShape="0">
              <a:schemeClr val="bg1"/>
            </a:outerShdw>
          </a:effectLst>
        </p:spPr>
      </p:pic>
    </p:spTree>
    <p:extLst>
      <p:ext uri="{BB962C8B-B14F-4D97-AF65-F5344CB8AC3E}">
        <p14:creationId xmlns:p14="http://schemas.microsoft.com/office/powerpoint/2010/main" val="37577468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49" r:id="rId4"/>
    <p:sldLayoutId id="2147483650"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hyperlink" Target="https://www.cdc.gov/ncbddd/autism/data.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sciencedirect.com/science/article/abs/pii/S1750946719301904" TargetMode="External"/><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4E76074-A6BE-4C88-A060-097AA8A273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8983" y="242095"/>
            <a:ext cx="2219393" cy="1479595"/>
          </a:xfrm>
          <a:effectLst>
            <a:outerShdw dist="38100" dir="13500000" algn="br" rotWithShape="0">
              <a:schemeClr val="bg1"/>
            </a:outerShdw>
          </a:effectLst>
        </p:spPr>
      </p:pic>
      <p:sp>
        <p:nvSpPr>
          <p:cNvPr id="7" name="Rectangle 6">
            <a:extLst>
              <a:ext uri="{FF2B5EF4-FFF2-40B4-BE49-F238E27FC236}">
                <a16:creationId xmlns:a16="http://schemas.microsoft.com/office/drawing/2014/main" id="{E5B2E334-CF62-4F4C-8290-B599A6E69CCD}"/>
              </a:ext>
            </a:extLst>
          </p:cNvPr>
          <p:cNvSpPr/>
          <p:nvPr/>
        </p:nvSpPr>
        <p:spPr>
          <a:xfrm>
            <a:off x="6374038" y="4444946"/>
            <a:ext cx="6096000" cy="1477328"/>
          </a:xfrm>
          <a:prstGeom prst="rect">
            <a:avLst/>
          </a:prstGeom>
        </p:spPr>
        <p:txBody>
          <a:bodyPr>
            <a:spAutoFit/>
          </a:bodyPr>
          <a:lstStyle/>
          <a:p>
            <a:r>
              <a:rPr lang="en-US" dirty="0">
                <a:solidFill>
                  <a:srgbClr val="717BAB"/>
                </a:solidFill>
                <a:latin typeface="Roboto" panose="02000000000000000000" pitchFamily="2" charset="0"/>
                <a:ea typeface="Roboto" panose="02000000000000000000" pitchFamily="2" charset="0"/>
              </a:rPr>
              <a:t>Supervisor:</a:t>
            </a:r>
          </a:p>
          <a:p>
            <a:r>
              <a:rPr lang="en-US" b="1" dirty="0">
                <a:solidFill>
                  <a:srgbClr val="717BAB"/>
                </a:solidFill>
                <a:latin typeface="Roboto" panose="02000000000000000000" pitchFamily="2" charset="0"/>
                <a:ea typeface="Roboto" panose="02000000000000000000" pitchFamily="2" charset="0"/>
              </a:rPr>
              <a:t>Dr. M. Shamim Kaiser</a:t>
            </a:r>
          </a:p>
          <a:p>
            <a:r>
              <a:rPr lang="en-US" dirty="0">
                <a:solidFill>
                  <a:srgbClr val="717BAB"/>
                </a:solidFill>
                <a:ea typeface="Roboto" panose="02000000000000000000" pitchFamily="2" charset="0"/>
              </a:rPr>
              <a:t>Professor, </a:t>
            </a:r>
          </a:p>
          <a:p>
            <a:r>
              <a:rPr lang="en-US" dirty="0">
                <a:solidFill>
                  <a:srgbClr val="717BAB"/>
                </a:solidFill>
                <a:ea typeface="Roboto" panose="02000000000000000000" pitchFamily="2" charset="0"/>
              </a:rPr>
              <a:t>Institute of Information Technology</a:t>
            </a:r>
          </a:p>
          <a:p>
            <a:r>
              <a:rPr lang="en-US" dirty="0">
                <a:solidFill>
                  <a:srgbClr val="717BAB"/>
                </a:solidFill>
                <a:ea typeface="Roboto" panose="02000000000000000000" pitchFamily="2" charset="0"/>
              </a:rPr>
              <a:t>Jahangirnagar University</a:t>
            </a:r>
          </a:p>
        </p:txBody>
      </p:sp>
      <p:sp>
        <p:nvSpPr>
          <p:cNvPr id="24" name="Rectangle 23">
            <a:extLst>
              <a:ext uri="{FF2B5EF4-FFF2-40B4-BE49-F238E27FC236}">
                <a16:creationId xmlns:a16="http://schemas.microsoft.com/office/drawing/2014/main" id="{24C505B7-F82F-4AD1-B778-0133944A91E1}"/>
              </a:ext>
            </a:extLst>
          </p:cNvPr>
          <p:cNvSpPr/>
          <p:nvPr/>
        </p:nvSpPr>
        <p:spPr>
          <a:xfrm>
            <a:off x="1390213" y="4444946"/>
            <a:ext cx="4427751" cy="1431161"/>
          </a:xfrm>
          <a:prstGeom prst="rect">
            <a:avLst/>
          </a:prstGeom>
        </p:spPr>
        <p:txBody>
          <a:bodyPr wrap="square">
            <a:spAutoFit/>
          </a:bodyPr>
          <a:lstStyle/>
          <a:p>
            <a:pPr algn="r">
              <a:spcBef>
                <a:spcPts val="600"/>
              </a:spcBef>
            </a:pPr>
            <a:r>
              <a:rPr lang="en-US" dirty="0">
                <a:solidFill>
                  <a:srgbClr val="717BAB"/>
                </a:solidFill>
                <a:latin typeface="Roboto" panose="02000000000000000000" pitchFamily="2" charset="0"/>
                <a:ea typeface="Roboto" panose="02000000000000000000" pitchFamily="2" charset="0"/>
              </a:rPr>
              <a:t>Submitted by:</a:t>
            </a:r>
          </a:p>
          <a:p>
            <a:pPr algn="r">
              <a:spcBef>
                <a:spcPts val="600"/>
              </a:spcBef>
            </a:pPr>
            <a:r>
              <a:rPr lang="en-US" b="1" dirty="0">
                <a:solidFill>
                  <a:srgbClr val="717BAB"/>
                </a:solidFill>
                <a:latin typeface="Roboto" panose="02000000000000000000" pitchFamily="2" charset="0"/>
                <a:ea typeface="Roboto" panose="02000000000000000000" pitchFamily="2" charset="0"/>
              </a:rPr>
              <a:t>Silvia Binte Nur</a:t>
            </a:r>
            <a:r>
              <a:rPr lang="en-US" dirty="0">
                <a:solidFill>
                  <a:srgbClr val="717BAB"/>
                </a:solidFill>
                <a:latin typeface="Roboto" panose="02000000000000000000" pitchFamily="2" charset="0"/>
                <a:ea typeface="Roboto" panose="02000000000000000000" pitchFamily="2" charset="0"/>
              </a:rPr>
              <a:t>(172463)</a:t>
            </a:r>
          </a:p>
          <a:p>
            <a:pPr algn="r">
              <a:spcBef>
                <a:spcPts val="600"/>
              </a:spcBef>
            </a:pPr>
            <a:r>
              <a:rPr lang="en-US" dirty="0">
                <a:solidFill>
                  <a:srgbClr val="717BAB"/>
                </a:solidFill>
                <a:latin typeface="Roboto" panose="02000000000000000000" pitchFamily="2" charset="0"/>
                <a:ea typeface="Roboto" panose="02000000000000000000" pitchFamily="2" charset="0"/>
              </a:rPr>
              <a:t> </a:t>
            </a:r>
            <a:r>
              <a:rPr lang="en-US" b="1" dirty="0">
                <a:solidFill>
                  <a:srgbClr val="717BAB"/>
                </a:solidFill>
                <a:latin typeface="Roboto" panose="02000000000000000000" pitchFamily="2" charset="0"/>
                <a:ea typeface="Roboto" panose="02000000000000000000" pitchFamily="2" charset="0"/>
              </a:rPr>
              <a:t>Md. Farhad Hossain </a:t>
            </a:r>
            <a:r>
              <a:rPr lang="en-US" dirty="0">
                <a:solidFill>
                  <a:srgbClr val="717BAB"/>
                </a:solidFill>
                <a:latin typeface="Roboto" panose="02000000000000000000" pitchFamily="2" charset="0"/>
                <a:ea typeface="Roboto" panose="02000000000000000000" pitchFamily="2" charset="0"/>
              </a:rPr>
              <a:t>(172506)</a:t>
            </a:r>
          </a:p>
          <a:p>
            <a:pPr algn="r">
              <a:spcBef>
                <a:spcPts val="600"/>
              </a:spcBef>
            </a:pPr>
            <a:r>
              <a:rPr lang="en-US" dirty="0">
                <a:solidFill>
                  <a:srgbClr val="717BAB"/>
                </a:solidFill>
                <a:latin typeface="Roboto" panose="02000000000000000000" pitchFamily="2" charset="0"/>
                <a:ea typeface="Roboto" panose="02000000000000000000" pitchFamily="2" charset="0"/>
              </a:rPr>
              <a:t> </a:t>
            </a:r>
            <a:r>
              <a:rPr lang="en-US" b="1" dirty="0">
                <a:solidFill>
                  <a:srgbClr val="717BAB"/>
                </a:solidFill>
                <a:latin typeface="Roboto" panose="02000000000000000000" pitchFamily="2" charset="0"/>
                <a:ea typeface="Roboto" panose="02000000000000000000" pitchFamily="2" charset="0"/>
              </a:rPr>
              <a:t>Sabbir Ahmed </a:t>
            </a:r>
            <a:r>
              <a:rPr lang="en-US" dirty="0">
                <a:solidFill>
                  <a:srgbClr val="717BAB"/>
                </a:solidFill>
                <a:latin typeface="Roboto" panose="02000000000000000000" pitchFamily="2" charset="0"/>
                <a:ea typeface="Roboto" panose="02000000000000000000" pitchFamily="2" charset="0"/>
              </a:rPr>
              <a:t>(172516)</a:t>
            </a:r>
            <a:endParaRPr lang="en-US" dirty="0">
              <a:solidFill>
                <a:srgbClr val="717BAB"/>
              </a:solidFill>
              <a:ea typeface="Roboto" panose="02000000000000000000" pitchFamily="2" charset="0"/>
            </a:endParaRPr>
          </a:p>
        </p:txBody>
      </p:sp>
      <p:sp>
        <p:nvSpPr>
          <p:cNvPr id="25" name="矩形 106">
            <a:extLst>
              <a:ext uri="{FF2B5EF4-FFF2-40B4-BE49-F238E27FC236}">
                <a16:creationId xmlns:a16="http://schemas.microsoft.com/office/drawing/2014/main" id="{E8E84EE8-26A0-44E9-BC37-3B0098FA68E4}"/>
              </a:ext>
            </a:extLst>
          </p:cNvPr>
          <p:cNvSpPr/>
          <p:nvPr/>
        </p:nvSpPr>
        <p:spPr>
          <a:xfrm>
            <a:off x="775498" y="2046446"/>
            <a:ext cx="10828481" cy="1754326"/>
          </a:xfrm>
          <a:prstGeom prst="rect">
            <a:avLst/>
          </a:prstGeom>
          <a:noFill/>
          <a:ln>
            <a:noFill/>
          </a:ln>
          <a:effectLst>
            <a:outerShdw blurRad="50800" dist="38100" dir="2700000" algn="tl" rotWithShape="0">
              <a:srgbClr val="283C63">
                <a:alpha val="30000"/>
              </a:srgbClr>
            </a:outerShdw>
          </a:effectLst>
        </p:spPr>
        <p:txBody>
          <a:bodyPr wrap="square" rtlCol="0">
            <a:spAutoFit/>
          </a:bodyPr>
          <a:lstStyle/>
          <a:p>
            <a:pPr algn="ctr"/>
            <a:r>
              <a:rPr lang="en-US" altLang="zh-CN" sz="3600" dirty="0">
                <a:solidFill>
                  <a:srgbClr val="717BAB"/>
                </a:solidFill>
                <a:effectLst>
                  <a:outerShdw blurRad="50800" dist="38100" dir="13500000" algn="br" rotWithShape="0">
                    <a:schemeClr val="bg1">
                      <a:alpha val="80000"/>
                    </a:schemeClr>
                  </a:outerShdw>
                </a:effectLst>
                <a:latin typeface="Raleway SemiBold" panose="020B0703030101060003" pitchFamily="34" charset="0"/>
                <a:ea typeface="阿里巴巴普惠体 B" panose="00020600040101010101" pitchFamily="18" charset="-122"/>
                <a:cs typeface="阿里巴巴普惠体 B" panose="00020600040101010101" pitchFamily="18" charset="-122"/>
              </a:rPr>
              <a:t>Towards Machine Learning-based Autism Spectrum Detection and Management Using Multimodal Data</a:t>
            </a:r>
            <a:endParaRPr lang="zh-CN" altLang="en-US" sz="3600" dirty="0">
              <a:solidFill>
                <a:srgbClr val="717BAB"/>
              </a:solidFill>
              <a:effectLst>
                <a:outerShdw blurRad="50800" dist="38100" dir="13500000" algn="br" rotWithShape="0">
                  <a:schemeClr val="bg1">
                    <a:alpha val="80000"/>
                  </a:schemeClr>
                </a:outerShdw>
              </a:effectLst>
              <a:latin typeface="Raleway SemiBold" panose="020B0703030101060003" pitchFamily="34" charset="0"/>
              <a:ea typeface="阿里巴巴普惠体 B" panose="00020600040101010101" pitchFamily="18" charset="-122"/>
              <a:cs typeface="阿里巴巴普惠体 B" panose="00020600040101010101" pitchFamily="18" charset="-122"/>
            </a:endParaRPr>
          </a:p>
        </p:txBody>
      </p:sp>
    </p:spTree>
    <p:extLst>
      <p:ext uri="{BB962C8B-B14F-4D97-AF65-F5344CB8AC3E}">
        <p14:creationId xmlns:p14="http://schemas.microsoft.com/office/powerpoint/2010/main" val="4066922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19">
            <a:extLst>
              <a:ext uri="{FF2B5EF4-FFF2-40B4-BE49-F238E27FC236}">
                <a16:creationId xmlns:a16="http://schemas.microsoft.com/office/drawing/2014/main" id="{91633092-EA58-47CC-8BAA-3212D6698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91" y="63109"/>
            <a:ext cx="10991018" cy="1080000"/>
          </a:xfrm>
          <a:prstGeom prst="rect">
            <a:avLst/>
          </a:prstGeom>
        </p:spPr>
      </p:pic>
      <p:sp>
        <p:nvSpPr>
          <p:cNvPr id="5" name="Rectangle 4">
            <a:extLst>
              <a:ext uri="{FF2B5EF4-FFF2-40B4-BE49-F238E27FC236}">
                <a16:creationId xmlns:a16="http://schemas.microsoft.com/office/drawing/2014/main" id="{A5551717-FEC0-4A21-B484-95C4A4B26E54}"/>
              </a:ext>
            </a:extLst>
          </p:cNvPr>
          <p:cNvSpPr/>
          <p:nvPr/>
        </p:nvSpPr>
        <p:spPr>
          <a:xfrm>
            <a:off x="1880737" y="260963"/>
            <a:ext cx="8430526" cy="646331"/>
          </a:xfrm>
          <a:prstGeom prst="rect">
            <a:avLst/>
          </a:prstGeom>
        </p:spPr>
        <p:txBody>
          <a:bodyPr wrap="square">
            <a:spAutoFit/>
          </a:bodyPr>
          <a:lstStyle/>
          <a:p>
            <a:pPr algn="ctr"/>
            <a:r>
              <a:rPr lang="en-US" sz="3600" dirty="0">
                <a:solidFill>
                  <a:srgbClr val="717BAB"/>
                </a:solidFill>
                <a:latin typeface="Raleway Medium" panose="020B0603030101060003" pitchFamily="34" charset="0"/>
              </a:rPr>
              <a:t>Contribution</a:t>
            </a:r>
          </a:p>
        </p:txBody>
      </p:sp>
      <p:pic>
        <p:nvPicPr>
          <p:cNvPr id="165" name="그림 16">
            <a:extLst>
              <a:ext uri="{FF2B5EF4-FFF2-40B4-BE49-F238E27FC236}">
                <a16:creationId xmlns:a16="http://schemas.microsoft.com/office/drawing/2014/main" id="{92C00016-F90E-4D73-A7F2-36EDB4625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124" y="1380152"/>
            <a:ext cx="659989" cy="659989"/>
          </a:xfrm>
          <a:prstGeom prst="rect">
            <a:avLst/>
          </a:prstGeom>
        </p:spPr>
      </p:pic>
      <p:sp>
        <p:nvSpPr>
          <p:cNvPr id="166" name="Rectangle 165">
            <a:extLst>
              <a:ext uri="{FF2B5EF4-FFF2-40B4-BE49-F238E27FC236}">
                <a16:creationId xmlns:a16="http://schemas.microsoft.com/office/drawing/2014/main" id="{C96AB513-4AB4-46E4-8082-04EB5165135F}"/>
              </a:ext>
            </a:extLst>
          </p:cNvPr>
          <p:cNvSpPr/>
          <p:nvPr/>
        </p:nvSpPr>
        <p:spPr>
          <a:xfrm>
            <a:off x="1486323" y="1424088"/>
            <a:ext cx="9086353" cy="4801764"/>
          </a:xfrm>
          <a:prstGeom prst="rect">
            <a:avLst/>
          </a:prstGeom>
        </p:spPr>
        <p:txBody>
          <a:bodyPr wrap="square">
            <a:spAutoFit/>
          </a:bodyPr>
          <a:lstStyle/>
          <a:p>
            <a:pPr>
              <a:lnSpc>
                <a:spcPct val="150000"/>
              </a:lnSpc>
              <a:spcBef>
                <a:spcPts val="2400"/>
              </a:spcBef>
            </a:pPr>
            <a:r>
              <a:rPr lang="en-US" dirty="0">
                <a:solidFill>
                  <a:srgbClr val="717BAB"/>
                </a:solidFill>
                <a:latin typeface="Aller" panose="02000503030000020004" pitchFamily="2" charset="0"/>
              </a:rPr>
              <a:t>Accumulated symptoms related to ASD</a:t>
            </a:r>
          </a:p>
          <a:p>
            <a:pPr>
              <a:lnSpc>
                <a:spcPct val="150000"/>
              </a:lnSpc>
              <a:spcBef>
                <a:spcPts val="2400"/>
              </a:spcBef>
            </a:pPr>
            <a:r>
              <a:rPr lang="en-US" dirty="0">
                <a:solidFill>
                  <a:srgbClr val="717BAB"/>
                </a:solidFill>
                <a:latin typeface="Aller" panose="02000503030000020004" pitchFamily="2" charset="0"/>
              </a:rPr>
              <a:t>Created screening methodology from relevant symptoms </a:t>
            </a:r>
          </a:p>
          <a:p>
            <a:pPr>
              <a:lnSpc>
                <a:spcPct val="150000"/>
              </a:lnSpc>
              <a:spcBef>
                <a:spcPts val="2400"/>
              </a:spcBef>
            </a:pPr>
            <a:r>
              <a:rPr lang="en-US" dirty="0">
                <a:solidFill>
                  <a:srgbClr val="717BAB"/>
                </a:solidFill>
                <a:latin typeface="Aller" panose="02000503030000020004" pitchFamily="2" charset="0"/>
              </a:rPr>
              <a:t>Prepared a multimodal dataset with eye scan path, face, behavior, activity, audio data</a:t>
            </a:r>
          </a:p>
          <a:p>
            <a:pPr>
              <a:lnSpc>
                <a:spcPct val="150000"/>
              </a:lnSpc>
              <a:spcBef>
                <a:spcPts val="2400"/>
              </a:spcBef>
            </a:pPr>
            <a:r>
              <a:rPr lang="en-US" dirty="0">
                <a:solidFill>
                  <a:srgbClr val="717BAB"/>
                </a:solidFill>
                <a:latin typeface="Aller" panose="02000503030000020004" pitchFamily="2" charset="0"/>
              </a:rPr>
              <a:t>ASD screening , type detection from questionnaire using machine learning.</a:t>
            </a:r>
          </a:p>
          <a:p>
            <a:pPr>
              <a:lnSpc>
                <a:spcPct val="150000"/>
              </a:lnSpc>
              <a:spcBef>
                <a:spcPts val="2400"/>
              </a:spcBef>
            </a:pPr>
            <a:r>
              <a:rPr lang="en-US" dirty="0">
                <a:solidFill>
                  <a:srgbClr val="717BAB"/>
                </a:solidFill>
                <a:latin typeface="Aller" panose="02000503030000020004" pitchFamily="2" charset="0"/>
              </a:rPr>
              <a:t>Designing a multimodal Neural network that encompasses all factors into screening </a:t>
            </a:r>
          </a:p>
          <a:p>
            <a:pPr>
              <a:lnSpc>
                <a:spcPct val="150000"/>
              </a:lnSpc>
              <a:spcBef>
                <a:spcPts val="2400"/>
              </a:spcBef>
            </a:pPr>
            <a:r>
              <a:rPr lang="en-US" dirty="0">
                <a:solidFill>
                  <a:srgbClr val="717BAB"/>
                </a:solidFill>
                <a:latin typeface="Aller" panose="02000503030000020004" pitchFamily="2" charset="0"/>
              </a:rPr>
              <a:t>Utilized a device that contains several sensors (Fitbit) to monitor ASD patients</a:t>
            </a:r>
          </a:p>
          <a:p>
            <a:pPr>
              <a:lnSpc>
                <a:spcPct val="150000"/>
              </a:lnSpc>
              <a:spcBef>
                <a:spcPts val="2400"/>
              </a:spcBef>
            </a:pPr>
            <a:r>
              <a:rPr lang="en-US" dirty="0">
                <a:solidFill>
                  <a:srgbClr val="717BAB"/>
                </a:solidFill>
                <a:latin typeface="Aller" panose="02000503030000020004" pitchFamily="2" charset="0"/>
              </a:rPr>
              <a:t>On the created dataset, we have compared various multimodal classifiers.</a:t>
            </a:r>
          </a:p>
        </p:txBody>
      </p:sp>
      <p:pic>
        <p:nvPicPr>
          <p:cNvPr id="167" name="그림 16">
            <a:extLst>
              <a:ext uri="{FF2B5EF4-FFF2-40B4-BE49-F238E27FC236}">
                <a16:creationId xmlns:a16="http://schemas.microsoft.com/office/drawing/2014/main" id="{4445C09F-71A8-4442-B3D0-ACF8219CC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124" y="2095381"/>
            <a:ext cx="659989" cy="659989"/>
          </a:xfrm>
          <a:prstGeom prst="rect">
            <a:avLst/>
          </a:prstGeom>
        </p:spPr>
      </p:pic>
      <p:pic>
        <p:nvPicPr>
          <p:cNvPr id="168" name="그림 16">
            <a:extLst>
              <a:ext uri="{FF2B5EF4-FFF2-40B4-BE49-F238E27FC236}">
                <a16:creationId xmlns:a16="http://schemas.microsoft.com/office/drawing/2014/main" id="{5689984B-43AB-4219-A024-7FA4D1B58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124" y="2810610"/>
            <a:ext cx="659989" cy="659989"/>
          </a:xfrm>
          <a:prstGeom prst="rect">
            <a:avLst/>
          </a:prstGeom>
        </p:spPr>
      </p:pic>
      <p:pic>
        <p:nvPicPr>
          <p:cNvPr id="169" name="그림 16">
            <a:extLst>
              <a:ext uri="{FF2B5EF4-FFF2-40B4-BE49-F238E27FC236}">
                <a16:creationId xmlns:a16="http://schemas.microsoft.com/office/drawing/2014/main" id="{F30DF118-E27B-4589-8E00-CAB91B597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124" y="3525839"/>
            <a:ext cx="659989" cy="659989"/>
          </a:xfrm>
          <a:prstGeom prst="rect">
            <a:avLst/>
          </a:prstGeom>
        </p:spPr>
      </p:pic>
      <p:pic>
        <p:nvPicPr>
          <p:cNvPr id="170" name="그림 16">
            <a:extLst>
              <a:ext uri="{FF2B5EF4-FFF2-40B4-BE49-F238E27FC236}">
                <a16:creationId xmlns:a16="http://schemas.microsoft.com/office/drawing/2014/main" id="{DCAAB14F-1AD3-4466-87F5-302D2EDCA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124" y="4241068"/>
            <a:ext cx="659989" cy="659989"/>
          </a:xfrm>
          <a:prstGeom prst="rect">
            <a:avLst/>
          </a:prstGeom>
        </p:spPr>
      </p:pic>
      <p:pic>
        <p:nvPicPr>
          <p:cNvPr id="171" name="그림 16">
            <a:extLst>
              <a:ext uri="{FF2B5EF4-FFF2-40B4-BE49-F238E27FC236}">
                <a16:creationId xmlns:a16="http://schemas.microsoft.com/office/drawing/2014/main" id="{37A7FBC3-DE5C-4179-AAB0-7D6C72A17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124" y="4956297"/>
            <a:ext cx="659989" cy="659989"/>
          </a:xfrm>
          <a:prstGeom prst="rect">
            <a:avLst/>
          </a:prstGeom>
        </p:spPr>
      </p:pic>
      <p:pic>
        <p:nvPicPr>
          <p:cNvPr id="174" name="그림 16">
            <a:extLst>
              <a:ext uri="{FF2B5EF4-FFF2-40B4-BE49-F238E27FC236}">
                <a16:creationId xmlns:a16="http://schemas.microsoft.com/office/drawing/2014/main" id="{6B4FD67C-9DA4-4022-89E3-5C67DD0E4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124" y="5671526"/>
            <a:ext cx="659989" cy="659989"/>
          </a:xfrm>
          <a:prstGeom prst="rect">
            <a:avLst/>
          </a:prstGeom>
        </p:spPr>
      </p:pic>
    </p:spTree>
    <p:extLst>
      <p:ext uri="{BB962C8B-B14F-4D97-AF65-F5344CB8AC3E}">
        <p14:creationId xmlns:p14="http://schemas.microsoft.com/office/powerpoint/2010/main" val="3004795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633D36E-2077-48DE-9654-F3939F8AA8E7}"/>
              </a:ext>
            </a:extLst>
          </p:cNvPr>
          <p:cNvSpPr/>
          <p:nvPr/>
        </p:nvSpPr>
        <p:spPr>
          <a:xfrm>
            <a:off x="3466548" y="708898"/>
            <a:ext cx="5166468" cy="5166468"/>
          </a:xfrm>
          <a:prstGeom prst="ellipse">
            <a:avLst/>
          </a:prstGeom>
          <a:gradFill flip="none" rotWithShape="1">
            <a:gsLst>
              <a:gs pos="39000">
                <a:srgbClr val="EEEEFF"/>
              </a:gs>
              <a:gs pos="100000">
                <a:srgbClr val="EEEEFD"/>
              </a:gs>
            </a:gsLst>
            <a:path path="circle">
              <a:fillToRect r="100000" b="100000"/>
            </a:path>
            <a:tileRect l="-100000" t="-100000"/>
          </a:gradFill>
          <a:ln>
            <a:noFill/>
          </a:ln>
          <a:effectLst>
            <a:outerShdw blurRad="304800" dist="304800" dir="13500000" algn="br" rotWithShape="0">
              <a:schemeClr val="bg1">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dirty="0"/>
          </a:p>
        </p:txBody>
      </p:sp>
      <p:sp>
        <p:nvSpPr>
          <p:cNvPr id="5" name="Oval 4">
            <a:extLst>
              <a:ext uri="{FF2B5EF4-FFF2-40B4-BE49-F238E27FC236}">
                <a16:creationId xmlns:a16="http://schemas.microsoft.com/office/drawing/2014/main" id="{221D3D71-A2DC-4B17-933C-AD4127AEF6BA}"/>
              </a:ext>
            </a:extLst>
          </p:cNvPr>
          <p:cNvSpPr/>
          <p:nvPr/>
        </p:nvSpPr>
        <p:spPr>
          <a:xfrm>
            <a:off x="4379148" y="1606849"/>
            <a:ext cx="3333948" cy="3333948"/>
          </a:xfrm>
          <a:prstGeom prst="ellipse">
            <a:avLst/>
          </a:prstGeom>
          <a:gradFill flip="none" rotWithShape="1">
            <a:gsLst>
              <a:gs pos="39000">
                <a:srgbClr val="EEEEFF"/>
              </a:gs>
              <a:gs pos="100000">
                <a:srgbClr val="EDF1F9"/>
              </a:gs>
            </a:gsLst>
            <a:path path="circle">
              <a:fillToRect r="100000" b="100000"/>
            </a:path>
            <a:tileRect l="-100000" t="-100000"/>
          </a:gradFill>
          <a:ln>
            <a:noFill/>
          </a:ln>
          <a:effectLst>
            <a:outerShdw blurRad="304800" dist="304800" dir="13500000" algn="b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6" name="Rectangle 20">
            <a:extLst>
              <a:ext uri="{FF2B5EF4-FFF2-40B4-BE49-F238E27FC236}">
                <a16:creationId xmlns:a16="http://schemas.microsoft.com/office/drawing/2014/main" id="{A019B4F7-8884-4CF8-8306-AE6B855A892E}"/>
              </a:ext>
            </a:extLst>
          </p:cNvPr>
          <p:cNvSpPr>
            <a:spLocks noChangeArrowheads="1"/>
          </p:cNvSpPr>
          <p:nvPr/>
        </p:nvSpPr>
        <p:spPr bwMode="auto">
          <a:xfrm>
            <a:off x="3736921" y="2726552"/>
            <a:ext cx="976104" cy="1107996"/>
          </a:xfrm>
          <a:prstGeom prst="rect">
            <a:avLst/>
          </a:prstGeom>
          <a:noFill/>
          <a:ln>
            <a:noFill/>
          </a:ln>
          <a:effectLst>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ru-UA" sz="7200" b="1" dirty="0">
                <a:solidFill>
                  <a:srgbClr val="EEEEFF"/>
                </a:solidFill>
                <a:effectLst>
                  <a:outerShdw blurRad="190500" dist="152400" dir="2700000" algn="tl">
                    <a:schemeClr val="tx1">
                      <a:alpha val="69000"/>
                    </a:schemeClr>
                  </a:outerShdw>
                </a:effectLst>
                <a:latin typeface="Montserrat" panose="00000500000000000000" pitchFamily="50" charset="-52"/>
              </a:rPr>
              <a:t>A</a:t>
            </a:r>
            <a:endParaRPr kumimoji="0" lang="ru-UA" altLang="ru-UA" sz="7200" b="0"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endParaRPr>
          </a:p>
        </p:txBody>
      </p:sp>
      <p:sp>
        <p:nvSpPr>
          <p:cNvPr id="7" name="Rectangle 20">
            <a:extLst>
              <a:ext uri="{FF2B5EF4-FFF2-40B4-BE49-F238E27FC236}">
                <a16:creationId xmlns:a16="http://schemas.microsoft.com/office/drawing/2014/main" id="{7CD74318-5AF8-404C-B49E-02C8E5E73AC7}"/>
              </a:ext>
            </a:extLst>
          </p:cNvPr>
          <p:cNvSpPr>
            <a:spLocks noChangeArrowheads="1"/>
          </p:cNvSpPr>
          <p:nvPr/>
        </p:nvSpPr>
        <p:spPr bwMode="auto">
          <a:xfrm>
            <a:off x="8440219" y="2732737"/>
            <a:ext cx="3340519" cy="1107996"/>
          </a:xfrm>
          <a:prstGeom prst="rect">
            <a:avLst/>
          </a:prstGeom>
          <a:noFill/>
          <a:ln>
            <a:noFill/>
          </a:ln>
          <a:effectLst>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ru-UA" sz="7200" b="1"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rPr>
              <a:t>EVIEW</a:t>
            </a:r>
            <a:endParaRPr kumimoji="0" lang="ru-UA" altLang="ru-UA" sz="7200" b="0"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endParaRPr>
          </a:p>
        </p:txBody>
      </p:sp>
      <p:sp>
        <p:nvSpPr>
          <p:cNvPr id="8" name="Ring">
            <a:extLst>
              <a:ext uri="{FF2B5EF4-FFF2-40B4-BE49-F238E27FC236}">
                <a16:creationId xmlns:a16="http://schemas.microsoft.com/office/drawing/2014/main" id="{708B378A-C800-478F-B061-C5B52F57EAE2}"/>
              </a:ext>
            </a:extLst>
          </p:cNvPr>
          <p:cNvSpPr>
            <a:spLocks noEditPoints="1"/>
          </p:cNvSpPr>
          <p:nvPr/>
        </p:nvSpPr>
        <p:spPr bwMode="auto">
          <a:xfrm>
            <a:off x="3457162" y="708104"/>
            <a:ext cx="5176648" cy="5176648"/>
          </a:xfrm>
          <a:custGeom>
            <a:avLst/>
            <a:gdLst>
              <a:gd name="T0" fmla="*/ 1699 w 3397"/>
              <a:gd name="T1" fmla="*/ 0 h 3398"/>
              <a:gd name="T2" fmla="*/ 0 w 3397"/>
              <a:gd name="T3" fmla="*/ 1699 h 3398"/>
              <a:gd name="T4" fmla="*/ 1699 w 3397"/>
              <a:gd name="T5" fmla="*/ 3398 h 3398"/>
              <a:gd name="T6" fmla="*/ 3397 w 3397"/>
              <a:gd name="T7" fmla="*/ 1699 h 3398"/>
              <a:gd name="T8" fmla="*/ 1699 w 3397"/>
              <a:gd name="T9" fmla="*/ 0 h 3398"/>
              <a:gd name="T10" fmla="*/ 1699 w 3397"/>
              <a:gd name="T11" fmla="*/ 3211 h 3398"/>
              <a:gd name="T12" fmla="*/ 187 w 3397"/>
              <a:gd name="T13" fmla="*/ 1699 h 3398"/>
              <a:gd name="T14" fmla="*/ 1699 w 3397"/>
              <a:gd name="T15" fmla="*/ 187 h 3398"/>
              <a:gd name="T16" fmla="*/ 3211 w 3397"/>
              <a:gd name="T17" fmla="*/ 1699 h 3398"/>
              <a:gd name="T18" fmla="*/ 1699 w 3397"/>
              <a:gd name="T19" fmla="*/ 3211 h 3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7" h="3398">
                <a:moveTo>
                  <a:pt x="1699" y="0"/>
                </a:moveTo>
                <a:cubicBezTo>
                  <a:pt x="761" y="0"/>
                  <a:pt x="0" y="761"/>
                  <a:pt x="0" y="1699"/>
                </a:cubicBezTo>
                <a:cubicBezTo>
                  <a:pt x="0" y="2637"/>
                  <a:pt x="761" y="3398"/>
                  <a:pt x="1699" y="3398"/>
                </a:cubicBezTo>
                <a:cubicBezTo>
                  <a:pt x="2637" y="3398"/>
                  <a:pt x="3397" y="2637"/>
                  <a:pt x="3397" y="1699"/>
                </a:cubicBezTo>
                <a:cubicBezTo>
                  <a:pt x="3397" y="761"/>
                  <a:pt x="2637" y="0"/>
                  <a:pt x="1699" y="0"/>
                </a:cubicBezTo>
                <a:close/>
                <a:moveTo>
                  <a:pt x="1699" y="3211"/>
                </a:moveTo>
                <a:cubicBezTo>
                  <a:pt x="864" y="3211"/>
                  <a:pt x="187" y="2534"/>
                  <a:pt x="187" y="1699"/>
                </a:cubicBezTo>
                <a:cubicBezTo>
                  <a:pt x="187" y="864"/>
                  <a:pt x="864" y="187"/>
                  <a:pt x="1699" y="187"/>
                </a:cubicBezTo>
                <a:cubicBezTo>
                  <a:pt x="2534" y="187"/>
                  <a:pt x="3211" y="864"/>
                  <a:pt x="3211" y="1699"/>
                </a:cubicBezTo>
                <a:cubicBezTo>
                  <a:pt x="3211" y="2534"/>
                  <a:pt x="2534" y="3211"/>
                  <a:pt x="1699" y="3211"/>
                </a:cubicBezTo>
                <a:close/>
              </a:path>
            </a:pathLst>
          </a:custGeom>
          <a:solidFill>
            <a:srgbClr val="EEEEFF"/>
          </a:solidFill>
          <a:ln>
            <a:noFill/>
          </a:ln>
          <a:effectLst>
            <a:outerShdw blurRad="279400" dist="228600" dir="2700000" algn="tl" rotWithShape="0">
              <a:schemeClr val="accent1">
                <a:alpha val="42000"/>
              </a:schemeClr>
            </a:outerShdw>
          </a:effectLst>
        </p:spPr>
        <p:txBody>
          <a:bodyPr vert="horz" wrap="square" lIns="91440" tIns="45720" rIns="91440" bIns="45720" numCol="1" anchor="t" anchorCtr="0" compatLnSpc="1">
            <a:prstTxWarp prst="textNoShape">
              <a:avLst/>
            </a:prstTxWarp>
          </a:bodyPr>
          <a:lstStyle/>
          <a:p>
            <a:endParaRPr lang="ru-UA" dirty="0"/>
          </a:p>
        </p:txBody>
      </p:sp>
      <p:sp>
        <p:nvSpPr>
          <p:cNvPr id="9" name="Rectangle 20">
            <a:extLst>
              <a:ext uri="{FF2B5EF4-FFF2-40B4-BE49-F238E27FC236}">
                <a16:creationId xmlns:a16="http://schemas.microsoft.com/office/drawing/2014/main" id="{5B86698E-8DEE-4D93-BFC4-25D0B72CC1E4}"/>
              </a:ext>
            </a:extLst>
          </p:cNvPr>
          <p:cNvSpPr>
            <a:spLocks noChangeArrowheads="1"/>
          </p:cNvSpPr>
          <p:nvPr/>
        </p:nvSpPr>
        <p:spPr bwMode="auto">
          <a:xfrm>
            <a:off x="7817707" y="2727166"/>
            <a:ext cx="976104" cy="1107996"/>
          </a:xfrm>
          <a:prstGeom prst="rect">
            <a:avLst/>
          </a:prstGeom>
          <a:noFill/>
          <a:ln>
            <a:noFill/>
          </a:ln>
          <a:effectLst>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ru-UA" sz="7200" b="1" dirty="0">
                <a:solidFill>
                  <a:srgbClr val="EEEEFF"/>
                </a:solidFill>
                <a:effectLst>
                  <a:outerShdw blurRad="190500" dist="152400" dir="2700000" algn="tl">
                    <a:schemeClr val="tx1">
                      <a:alpha val="69000"/>
                    </a:schemeClr>
                  </a:outerShdw>
                </a:effectLst>
                <a:latin typeface="Montserrat" panose="00000500000000000000" pitchFamily="50" charset="-52"/>
              </a:rPr>
              <a:t>R</a:t>
            </a:r>
            <a:endParaRPr kumimoji="0" lang="ru-UA" altLang="ru-UA" sz="7200" b="0"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endParaRPr>
          </a:p>
        </p:txBody>
      </p:sp>
      <p:sp>
        <p:nvSpPr>
          <p:cNvPr id="10" name="Rectangle 20">
            <a:extLst>
              <a:ext uri="{FF2B5EF4-FFF2-40B4-BE49-F238E27FC236}">
                <a16:creationId xmlns:a16="http://schemas.microsoft.com/office/drawing/2014/main" id="{E749830A-8A04-423C-8846-E4188D295B4E}"/>
              </a:ext>
            </a:extLst>
          </p:cNvPr>
          <p:cNvSpPr>
            <a:spLocks noChangeArrowheads="1"/>
          </p:cNvSpPr>
          <p:nvPr/>
        </p:nvSpPr>
        <p:spPr bwMode="auto">
          <a:xfrm>
            <a:off x="1041697" y="2713852"/>
            <a:ext cx="2803315" cy="1107996"/>
          </a:xfrm>
          <a:prstGeom prst="rect">
            <a:avLst/>
          </a:prstGeom>
          <a:noFill/>
          <a:ln>
            <a:noFill/>
          </a:ln>
          <a:effectLst>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ru-UA" sz="7200" b="1"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rPr>
              <a:t>LITER</a:t>
            </a:r>
            <a:endParaRPr kumimoji="0" lang="ru-UA" altLang="ru-UA" sz="7200" b="0"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endParaRPr>
          </a:p>
        </p:txBody>
      </p:sp>
      <p:sp>
        <p:nvSpPr>
          <p:cNvPr id="11" name="Rectangle 20">
            <a:extLst>
              <a:ext uri="{FF2B5EF4-FFF2-40B4-BE49-F238E27FC236}">
                <a16:creationId xmlns:a16="http://schemas.microsoft.com/office/drawing/2014/main" id="{93F4FBB4-D6C1-44FA-B647-FFEF3CD5B3C1}"/>
              </a:ext>
            </a:extLst>
          </p:cNvPr>
          <p:cNvSpPr>
            <a:spLocks noChangeArrowheads="1"/>
          </p:cNvSpPr>
          <p:nvPr/>
        </p:nvSpPr>
        <p:spPr bwMode="auto">
          <a:xfrm>
            <a:off x="7077704" y="2730965"/>
            <a:ext cx="997242" cy="1107996"/>
          </a:xfrm>
          <a:prstGeom prst="rect">
            <a:avLst/>
          </a:prstGeom>
          <a:noFill/>
          <a:ln>
            <a:noFill/>
          </a:ln>
          <a:effectLst>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ru-UA" sz="7200" b="1" dirty="0">
                <a:solidFill>
                  <a:srgbClr val="EEEEFF"/>
                </a:solidFill>
                <a:effectLst>
                  <a:outerShdw blurRad="190500" dist="152400" dir="2700000" algn="tl">
                    <a:schemeClr val="tx1">
                      <a:alpha val="69000"/>
                    </a:schemeClr>
                  </a:outerShdw>
                </a:effectLst>
                <a:latin typeface="Montserrat" panose="00000500000000000000" pitchFamily="50" charset="-52"/>
              </a:rPr>
              <a:t>--</a:t>
            </a:r>
            <a:endParaRPr kumimoji="0" lang="ru-UA" altLang="ru-UA" sz="7200" b="0"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endParaRPr>
          </a:p>
        </p:txBody>
      </p:sp>
      <p:sp>
        <p:nvSpPr>
          <p:cNvPr id="12" name="Ring">
            <a:extLst>
              <a:ext uri="{FF2B5EF4-FFF2-40B4-BE49-F238E27FC236}">
                <a16:creationId xmlns:a16="http://schemas.microsoft.com/office/drawing/2014/main" id="{56227A35-F26A-4C3B-B38F-6A5FDE35C7F0}"/>
              </a:ext>
            </a:extLst>
          </p:cNvPr>
          <p:cNvSpPr>
            <a:spLocks noEditPoints="1"/>
          </p:cNvSpPr>
          <p:nvPr/>
        </p:nvSpPr>
        <p:spPr bwMode="auto">
          <a:xfrm>
            <a:off x="4373296" y="1606132"/>
            <a:ext cx="3340518" cy="3340518"/>
          </a:xfrm>
          <a:custGeom>
            <a:avLst/>
            <a:gdLst>
              <a:gd name="T0" fmla="*/ 1699 w 3397"/>
              <a:gd name="T1" fmla="*/ 0 h 3398"/>
              <a:gd name="T2" fmla="*/ 0 w 3397"/>
              <a:gd name="T3" fmla="*/ 1699 h 3398"/>
              <a:gd name="T4" fmla="*/ 1699 w 3397"/>
              <a:gd name="T5" fmla="*/ 3398 h 3398"/>
              <a:gd name="T6" fmla="*/ 3397 w 3397"/>
              <a:gd name="T7" fmla="*/ 1699 h 3398"/>
              <a:gd name="T8" fmla="*/ 1699 w 3397"/>
              <a:gd name="T9" fmla="*/ 0 h 3398"/>
              <a:gd name="T10" fmla="*/ 1699 w 3397"/>
              <a:gd name="T11" fmla="*/ 3211 h 3398"/>
              <a:gd name="T12" fmla="*/ 187 w 3397"/>
              <a:gd name="T13" fmla="*/ 1699 h 3398"/>
              <a:gd name="T14" fmla="*/ 1699 w 3397"/>
              <a:gd name="T15" fmla="*/ 187 h 3398"/>
              <a:gd name="T16" fmla="*/ 3211 w 3397"/>
              <a:gd name="T17" fmla="*/ 1699 h 3398"/>
              <a:gd name="T18" fmla="*/ 1699 w 3397"/>
              <a:gd name="T19" fmla="*/ 3211 h 3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7" h="3398">
                <a:moveTo>
                  <a:pt x="1699" y="0"/>
                </a:moveTo>
                <a:cubicBezTo>
                  <a:pt x="761" y="0"/>
                  <a:pt x="0" y="761"/>
                  <a:pt x="0" y="1699"/>
                </a:cubicBezTo>
                <a:cubicBezTo>
                  <a:pt x="0" y="2637"/>
                  <a:pt x="761" y="3398"/>
                  <a:pt x="1699" y="3398"/>
                </a:cubicBezTo>
                <a:cubicBezTo>
                  <a:pt x="2637" y="3398"/>
                  <a:pt x="3397" y="2637"/>
                  <a:pt x="3397" y="1699"/>
                </a:cubicBezTo>
                <a:cubicBezTo>
                  <a:pt x="3397" y="761"/>
                  <a:pt x="2637" y="0"/>
                  <a:pt x="1699" y="0"/>
                </a:cubicBezTo>
                <a:close/>
                <a:moveTo>
                  <a:pt x="1699" y="3211"/>
                </a:moveTo>
                <a:cubicBezTo>
                  <a:pt x="864" y="3211"/>
                  <a:pt x="187" y="2534"/>
                  <a:pt x="187" y="1699"/>
                </a:cubicBezTo>
                <a:cubicBezTo>
                  <a:pt x="187" y="864"/>
                  <a:pt x="864" y="187"/>
                  <a:pt x="1699" y="187"/>
                </a:cubicBezTo>
                <a:cubicBezTo>
                  <a:pt x="2534" y="187"/>
                  <a:pt x="3211" y="864"/>
                  <a:pt x="3211" y="1699"/>
                </a:cubicBezTo>
                <a:cubicBezTo>
                  <a:pt x="3211" y="2534"/>
                  <a:pt x="2534" y="3211"/>
                  <a:pt x="1699" y="3211"/>
                </a:cubicBezTo>
                <a:close/>
              </a:path>
            </a:pathLst>
          </a:custGeom>
          <a:solidFill>
            <a:srgbClr val="EEEEFF"/>
          </a:solidFill>
          <a:ln>
            <a:noFill/>
          </a:ln>
          <a:effectLst>
            <a:outerShdw blurRad="279400" dist="228600" dir="2700000" algn="tl" rotWithShape="0">
              <a:schemeClr val="accent1">
                <a:alpha val="40000"/>
              </a:schemeClr>
            </a:outerShdw>
          </a:effectLst>
        </p:spPr>
        <p:txBody>
          <a:bodyPr vert="horz" wrap="square" lIns="91440" tIns="45720" rIns="91440" bIns="45720" numCol="1" anchor="t" anchorCtr="0" compatLnSpc="1">
            <a:prstTxWarp prst="textNoShape">
              <a:avLst/>
            </a:prstTxWarp>
          </a:bodyPr>
          <a:lstStyle/>
          <a:p>
            <a:endParaRPr lang="ru-UA"/>
          </a:p>
        </p:txBody>
      </p:sp>
      <p:sp>
        <p:nvSpPr>
          <p:cNvPr id="13" name="Rectangle 20">
            <a:extLst>
              <a:ext uri="{FF2B5EF4-FFF2-40B4-BE49-F238E27FC236}">
                <a16:creationId xmlns:a16="http://schemas.microsoft.com/office/drawing/2014/main" id="{CB3FF123-EA23-4F8D-AB6A-A08DAEB04E7F}"/>
              </a:ext>
            </a:extLst>
          </p:cNvPr>
          <p:cNvSpPr>
            <a:spLocks noChangeArrowheads="1"/>
          </p:cNvSpPr>
          <p:nvPr/>
        </p:nvSpPr>
        <p:spPr bwMode="auto">
          <a:xfrm>
            <a:off x="4508160" y="2726552"/>
            <a:ext cx="2652340" cy="1107996"/>
          </a:xfrm>
          <a:prstGeom prst="rect">
            <a:avLst/>
          </a:prstGeom>
          <a:noFill/>
          <a:ln>
            <a:noFill/>
          </a:ln>
          <a:effectLst>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ru-UA" sz="7200" b="1"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rPr>
              <a:t>TURE</a:t>
            </a:r>
            <a:endParaRPr kumimoji="0" lang="ru-UA" altLang="ru-UA" sz="7200" b="0"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endParaRPr>
          </a:p>
        </p:txBody>
      </p:sp>
    </p:spTree>
    <p:extLst>
      <p:ext uri="{BB962C8B-B14F-4D97-AF65-F5344CB8AC3E}">
        <p14:creationId xmlns:p14="http://schemas.microsoft.com/office/powerpoint/2010/main" val="373375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Effect transition="in" filter="fade">
                                      <p:cBhvr>
                                        <p:cTn id="24" dur="1000"/>
                                        <p:tgtEl>
                                          <p:spTgt spid="4"/>
                                        </p:tgtEl>
                                      </p:cBhvr>
                                    </p:animEffect>
                                  </p:childTnLst>
                                </p:cTn>
                              </p:par>
                              <p:par>
                                <p:cTn id="25" presetID="2" presetClass="entr" presetSubtype="8" decel="100000" fill="hold" grpId="0"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500" fill="hold"/>
                                        <p:tgtEl>
                                          <p:spTgt spid="10"/>
                                        </p:tgtEl>
                                        <p:attrNameLst>
                                          <p:attrName>ppt_x</p:attrName>
                                        </p:attrNameLst>
                                      </p:cBhvr>
                                      <p:tavLst>
                                        <p:tav tm="0">
                                          <p:val>
                                            <p:strVal val="0-#ppt_w/2"/>
                                          </p:val>
                                        </p:tav>
                                        <p:tav tm="100000">
                                          <p:val>
                                            <p:strVal val="#ppt_x"/>
                                          </p:val>
                                        </p:tav>
                                      </p:tavLst>
                                    </p:anim>
                                    <p:anim calcmode="lin" valueType="num">
                                      <p:cBhvr additive="base">
                                        <p:cTn id="28" dur="1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5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500" fill="hold"/>
                                        <p:tgtEl>
                                          <p:spTgt spid="6"/>
                                        </p:tgtEl>
                                        <p:attrNameLst>
                                          <p:attrName>ppt_x</p:attrName>
                                        </p:attrNameLst>
                                      </p:cBhvr>
                                      <p:tavLst>
                                        <p:tav tm="0">
                                          <p:val>
                                            <p:strVal val="0-#ppt_w/2"/>
                                          </p:val>
                                        </p:tav>
                                        <p:tav tm="100000">
                                          <p:val>
                                            <p:strVal val="#ppt_x"/>
                                          </p:val>
                                        </p:tav>
                                      </p:tavLst>
                                    </p:anim>
                                    <p:anim calcmode="lin" valueType="num">
                                      <p:cBhvr additive="base">
                                        <p:cTn id="32" dur="15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1500" fill="hold"/>
                                        <p:tgtEl>
                                          <p:spTgt spid="9"/>
                                        </p:tgtEl>
                                        <p:attrNameLst>
                                          <p:attrName>ppt_x</p:attrName>
                                        </p:attrNameLst>
                                      </p:cBhvr>
                                      <p:tavLst>
                                        <p:tav tm="0">
                                          <p:val>
                                            <p:strVal val="0-#ppt_w/2"/>
                                          </p:val>
                                        </p:tav>
                                        <p:tav tm="100000">
                                          <p:val>
                                            <p:strVal val="#ppt_x"/>
                                          </p:val>
                                        </p:tav>
                                      </p:tavLst>
                                    </p:anim>
                                    <p:anim calcmode="lin" valueType="num">
                                      <p:cBhvr additive="base">
                                        <p:cTn id="36" dur="1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50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500" fill="hold"/>
                                        <p:tgtEl>
                                          <p:spTgt spid="7"/>
                                        </p:tgtEl>
                                        <p:attrNameLst>
                                          <p:attrName>ppt_x</p:attrName>
                                        </p:attrNameLst>
                                      </p:cBhvr>
                                      <p:tavLst>
                                        <p:tav tm="0">
                                          <p:val>
                                            <p:strVal val="0-#ppt_w/2"/>
                                          </p:val>
                                        </p:tav>
                                        <p:tav tm="100000">
                                          <p:val>
                                            <p:strVal val="#ppt_x"/>
                                          </p:val>
                                        </p:tav>
                                      </p:tavLst>
                                    </p:anim>
                                    <p:anim calcmode="lin" valueType="num">
                                      <p:cBhvr additive="base">
                                        <p:cTn id="40" dur="1500" fill="hold"/>
                                        <p:tgtEl>
                                          <p:spTgt spid="7"/>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5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1500" fill="hold"/>
                                        <p:tgtEl>
                                          <p:spTgt spid="13"/>
                                        </p:tgtEl>
                                        <p:attrNameLst>
                                          <p:attrName>ppt_x</p:attrName>
                                        </p:attrNameLst>
                                      </p:cBhvr>
                                      <p:tavLst>
                                        <p:tav tm="0">
                                          <p:val>
                                            <p:strVal val="0-#ppt_w/2"/>
                                          </p:val>
                                        </p:tav>
                                        <p:tav tm="100000">
                                          <p:val>
                                            <p:strVal val="#ppt_x"/>
                                          </p:val>
                                        </p:tav>
                                      </p:tavLst>
                                    </p:anim>
                                    <p:anim calcmode="lin" valueType="num">
                                      <p:cBhvr additive="base">
                                        <p:cTn id="44" dur="150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8" decel="100000" fill="hold" grpId="0" nodeType="withEffect">
                                  <p:stCondLst>
                                    <p:cond delay="50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1500" fill="hold"/>
                                        <p:tgtEl>
                                          <p:spTgt spid="11"/>
                                        </p:tgtEl>
                                        <p:attrNameLst>
                                          <p:attrName>ppt_x</p:attrName>
                                        </p:attrNameLst>
                                      </p:cBhvr>
                                      <p:tavLst>
                                        <p:tav tm="0">
                                          <p:val>
                                            <p:strVal val="0-#ppt_w/2"/>
                                          </p:val>
                                        </p:tav>
                                        <p:tav tm="100000">
                                          <p:val>
                                            <p:strVal val="#ppt_x"/>
                                          </p:val>
                                        </p:tav>
                                      </p:tavLst>
                                    </p:anim>
                                    <p:anim calcmode="lin" valueType="num">
                                      <p:cBhvr additive="base">
                                        <p:cTn id="48"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p:bldP spid="10" grpId="0"/>
      <p:bldP spid="11" grpId="0"/>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bg2"/>
            </a:gs>
            <a:gs pos="100000">
              <a:srgbClr val="EBEBFF"/>
            </a:gs>
          </a:gsLst>
          <a:lin ang="2700000" scaled="1"/>
          <a:tileRect/>
        </a:gra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F21CCD9-55A2-47D7-A651-7751E84E4B62}"/>
              </a:ext>
            </a:extLst>
          </p:cNvPr>
          <p:cNvGrpSpPr>
            <a:grpSpLocks noChangeAspect="1"/>
          </p:cNvGrpSpPr>
          <p:nvPr/>
        </p:nvGrpSpPr>
        <p:grpSpPr>
          <a:xfrm>
            <a:off x="373625" y="303957"/>
            <a:ext cx="11484078" cy="5664223"/>
            <a:chOff x="353961" y="479322"/>
            <a:chExt cx="11484078" cy="5899355"/>
          </a:xfrm>
        </p:grpSpPr>
        <p:sp>
          <p:nvSpPr>
            <p:cNvPr id="5" name="Rectangle: Rounded Corners 4">
              <a:extLst>
                <a:ext uri="{FF2B5EF4-FFF2-40B4-BE49-F238E27FC236}">
                  <a16:creationId xmlns:a16="http://schemas.microsoft.com/office/drawing/2014/main" id="{ED8A94EE-20F3-4788-8A9C-3953A68CA8DF}"/>
                </a:ext>
              </a:extLst>
            </p:cNvPr>
            <p:cNvSpPr/>
            <p:nvPr/>
          </p:nvSpPr>
          <p:spPr>
            <a:xfrm>
              <a:off x="353961" y="479322"/>
              <a:ext cx="11484078" cy="5899355"/>
            </a:xfrm>
            <a:prstGeom prst="roundRect">
              <a:avLst>
                <a:gd name="adj" fmla="val 5528"/>
              </a:avLst>
            </a:prstGeom>
            <a:gradFill>
              <a:gsLst>
                <a:gs pos="0">
                  <a:srgbClr val="EBEBFF"/>
                </a:gs>
                <a:gs pos="100000">
                  <a:srgbClr val="F0F0FF"/>
                </a:gs>
              </a:gsLst>
              <a:lin ang="3000000" scaled="0"/>
            </a:gradFill>
            <a:ln>
              <a:noFill/>
            </a:ln>
            <a:effectLst>
              <a:outerShdw blurRad="266700" dist="2159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90E3894-3824-47A6-94D7-1597CDAB5F21}"/>
                </a:ext>
              </a:extLst>
            </p:cNvPr>
            <p:cNvSpPr/>
            <p:nvPr/>
          </p:nvSpPr>
          <p:spPr>
            <a:xfrm>
              <a:off x="353961" y="479322"/>
              <a:ext cx="11484078" cy="5899355"/>
            </a:xfrm>
            <a:prstGeom prst="roundRect">
              <a:avLst>
                <a:gd name="adj" fmla="val 5528"/>
              </a:avLst>
            </a:prstGeom>
            <a:gradFill>
              <a:gsLst>
                <a:gs pos="0">
                  <a:srgbClr val="EBEBFF"/>
                </a:gs>
                <a:gs pos="100000">
                  <a:srgbClr val="F0F0FF"/>
                </a:gs>
              </a:gsLst>
              <a:lin ang="3000000" scaled="0"/>
            </a:gradFill>
            <a:ln>
              <a:noFill/>
            </a:ln>
            <a:effectLst>
              <a:outerShdw blurRad="228600" dist="165100" dir="13200000" algn="ctr" rotWithShape="0">
                <a:schemeClr val="bg1">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1">
            <a:extLst>
              <a:ext uri="{FF2B5EF4-FFF2-40B4-BE49-F238E27FC236}">
                <a16:creationId xmlns:a16="http://schemas.microsoft.com/office/drawing/2014/main" id="{26BE86E7-9A6C-4278-8D49-3027643282BF}"/>
              </a:ext>
            </a:extLst>
          </p:cNvPr>
          <p:cNvSpPr>
            <a:spLocks/>
          </p:cNvSpPr>
          <p:nvPr/>
        </p:nvSpPr>
        <p:spPr>
          <a:xfrm>
            <a:off x="551478" y="1060450"/>
            <a:ext cx="11089044" cy="441780"/>
          </a:xfrm>
          <a:prstGeom prst="roundRect">
            <a:avLst>
              <a:gd name="adj" fmla="val 40144"/>
            </a:avLst>
          </a:prstGeom>
          <a:gradFill flip="none" rotWithShape="1">
            <a:gsLst>
              <a:gs pos="0">
                <a:srgbClr val="D6E1F2"/>
              </a:gs>
              <a:gs pos="100000">
                <a:srgbClr val="EBEBFF"/>
              </a:gs>
            </a:gsLst>
            <a:lin ang="2700000" scaled="1"/>
            <a:tileRect/>
          </a:gradFill>
          <a:ln w="12700">
            <a:gradFill>
              <a:gsLst>
                <a:gs pos="0">
                  <a:schemeClr val="bg1">
                    <a:alpha val="0"/>
                  </a:schemeClr>
                </a:gs>
                <a:gs pos="100000">
                  <a:srgbClr val="D9E4F0">
                    <a:lumMod val="21000"/>
                    <a:lumOff val="79000"/>
                  </a:srgbClr>
                </a:gs>
              </a:gsLst>
              <a:lin ang="5400000" scaled="1"/>
            </a:gradFill>
          </a:ln>
          <a:effectLst>
            <a:innerShdw blurRad="76200" dist="38100" dir="13500000">
              <a:srgbClr val="8BA3BF">
                <a:alpha val="7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a:solidFill>
                <a:schemeClr val="lt1"/>
              </a:solidFill>
            </a:endParaRPr>
          </a:p>
        </p:txBody>
      </p:sp>
      <p:sp>
        <p:nvSpPr>
          <p:cNvPr id="11" name="TextBox 10">
            <a:extLst>
              <a:ext uri="{FF2B5EF4-FFF2-40B4-BE49-F238E27FC236}">
                <a16:creationId xmlns:a16="http://schemas.microsoft.com/office/drawing/2014/main" id="{265B2462-5111-467A-BB86-FA313E9D802A}"/>
              </a:ext>
            </a:extLst>
          </p:cNvPr>
          <p:cNvSpPr txBox="1"/>
          <p:nvPr/>
        </p:nvSpPr>
        <p:spPr>
          <a:xfrm>
            <a:off x="1832422" y="1119549"/>
            <a:ext cx="1796142" cy="369332"/>
          </a:xfrm>
          <a:prstGeom prst="rect">
            <a:avLst/>
          </a:prstGeom>
          <a:noFill/>
        </p:spPr>
        <p:txBody>
          <a:bodyPr wrap="square" rtlCol="0">
            <a:spAutoFit/>
          </a:bodyPr>
          <a:lstStyle/>
          <a:p>
            <a:r>
              <a:rPr lang="en-US" dirty="0">
                <a:solidFill>
                  <a:srgbClr val="717BAB"/>
                </a:solidFill>
                <a:latin typeface="Raleway Medium" panose="020B0603030101060003" pitchFamily="34" charset="0"/>
                <a:ea typeface="Cambria Math" panose="02040503050406030204" pitchFamily="18" charset="0"/>
              </a:rPr>
              <a:t>Title</a:t>
            </a:r>
          </a:p>
        </p:txBody>
      </p:sp>
      <p:sp>
        <p:nvSpPr>
          <p:cNvPr id="12" name="TextBox 11">
            <a:extLst>
              <a:ext uri="{FF2B5EF4-FFF2-40B4-BE49-F238E27FC236}">
                <a16:creationId xmlns:a16="http://schemas.microsoft.com/office/drawing/2014/main" id="{7CF83077-A62B-4A35-9DAD-B04DC97320E9}"/>
              </a:ext>
            </a:extLst>
          </p:cNvPr>
          <p:cNvSpPr txBox="1"/>
          <p:nvPr/>
        </p:nvSpPr>
        <p:spPr>
          <a:xfrm>
            <a:off x="4719030" y="1119549"/>
            <a:ext cx="1796142" cy="369332"/>
          </a:xfrm>
          <a:prstGeom prst="rect">
            <a:avLst/>
          </a:prstGeom>
          <a:noFill/>
        </p:spPr>
        <p:txBody>
          <a:bodyPr wrap="square" rtlCol="0">
            <a:spAutoFit/>
          </a:bodyPr>
          <a:lstStyle/>
          <a:p>
            <a:r>
              <a:rPr lang="en-US" dirty="0">
                <a:solidFill>
                  <a:srgbClr val="717BAB"/>
                </a:solidFill>
                <a:latin typeface="Raleway Medium" panose="020B0603030101060003" pitchFamily="34" charset="0"/>
                <a:ea typeface="Cambria Math" panose="02040503050406030204" pitchFamily="18" charset="0"/>
              </a:rPr>
              <a:t>ML Model</a:t>
            </a:r>
          </a:p>
        </p:txBody>
      </p:sp>
      <p:sp>
        <p:nvSpPr>
          <p:cNvPr id="13" name="TextBox 12">
            <a:extLst>
              <a:ext uri="{FF2B5EF4-FFF2-40B4-BE49-F238E27FC236}">
                <a16:creationId xmlns:a16="http://schemas.microsoft.com/office/drawing/2014/main" id="{05821DDB-128D-4347-97E8-E8A1507E8A9C}"/>
              </a:ext>
            </a:extLst>
          </p:cNvPr>
          <p:cNvSpPr txBox="1"/>
          <p:nvPr/>
        </p:nvSpPr>
        <p:spPr>
          <a:xfrm>
            <a:off x="6216753" y="1119549"/>
            <a:ext cx="1796142" cy="369332"/>
          </a:xfrm>
          <a:prstGeom prst="rect">
            <a:avLst/>
          </a:prstGeom>
          <a:noFill/>
        </p:spPr>
        <p:txBody>
          <a:bodyPr wrap="square" rtlCol="0">
            <a:spAutoFit/>
          </a:bodyPr>
          <a:lstStyle/>
          <a:p>
            <a:r>
              <a:rPr lang="en-US" dirty="0">
                <a:solidFill>
                  <a:srgbClr val="717BAB"/>
                </a:solidFill>
                <a:latin typeface="Raleway Medium" panose="020B0603030101060003" pitchFamily="34" charset="0"/>
                <a:ea typeface="Cambria Math" panose="02040503050406030204" pitchFamily="18" charset="0"/>
              </a:rPr>
              <a:t>Data Type</a:t>
            </a:r>
          </a:p>
        </p:txBody>
      </p:sp>
      <p:sp>
        <p:nvSpPr>
          <p:cNvPr id="14" name="TextBox 13">
            <a:extLst>
              <a:ext uri="{FF2B5EF4-FFF2-40B4-BE49-F238E27FC236}">
                <a16:creationId xmlns:a16="http://schemas.microsoft.com/office/drawing/2014/main" id="{D6A15266-68CA-44C6-84A6-6946D71F9372}"/>
              </a:ext>
            </a:extLst>
          </p:cNvPr>
          <p:cNvSpPr txBox="1"/>
          <p:nvPr/>
        </p:nvSpPr>
        <p:spPr>
          <a:xfrm>
            <a:off x="7605638" y="1119549"/>
            <a:ext cx="1796142" cy="369332"/>
          </a:xfrm>
          <a:prstGeom prst="rect">
            <a:avLst/>
          </a:prstGeom>
          <a:noFill/>
        </p:spPr>
        <p:txBody>
          <a:bodyPr wrap="square" rtlCol="0">
            <a:spAutoFit/>
          </a:bodyPr>
          <a:lstStyle/>
          <a:p>
            <a:r>
              <a:rPr lang="en-US" dirty="0">
                <a:solidFill>
                  <a:srgbClr val="717BAB"/>
                </a:solidFill>
                <a:latin typeface="Raleway Medium" panose="020B0603030101060003" pitchFamily="34" charset="0"/>
                <a:ea typeface="Cambria Math" panose="02040503050406030204" pitchFamily="18" charset="0"/>
              </a:rPr>
              <a:t>Evaluation </a:t>
            </a:r>
          </a:p>
        </p:txBody>
      </p:sp>
      <p:sp>
        <p:nvSpPr>
          <p:cNvPr id="15" name="TextBox 14">
            <a:extLst>
              <a:ext uri="{FF2B5EF4-FFF2-40B4-BE49-F238E27FC236}">
                <a16:creationId xmlns:a16="http://schemas.microsoft.com/office/drawing/2014/main" id="{A6FA00AF-626B-4FB4-8BFA-E42F656C6CEF}"/>
              </a:ext>
            </a:extLst>
          </p:cNvPr>
          <p:cNvSpPr txBox="1"/>
          <p:nvPr/>
        </p:nvSpPr>
        <p:spPr>
          <a:xfrm>
            <a:off x="9153220" y="1119549"/>
            <a:ext cx="1796142" cy="369332"/>
          </a:xfrm>
          <a:prstGeom prst="rect">
            <a:avLst/>
          </a:prstGeom>
          <a:noFill/>
        </p:spPr>
        <p:txBody>
          <a:bodyPr wrap="square" rtlCol="0">
            <a:spAutoFit/>
          </a:bodyPr>
          <a:lstStyle/>
          <a:p>
            <a:r>
              <a:rPr lang="en-US" dirty="0">
                <a:solidFill>
                  <a:srgbClr val="717BAB"/>
                </a:solidFill>
                <a:latin typeface="Raleway Medium" panose="020B0603030101060003" pitchFamily="34" charset="0"/>
                <a:ea typeface="Cambria Math" panose="02040503050406030204" pitchFamily="18" charset="0"/>
              </a:rPr>
              <a:t>Limitation</a:t>
            </a:r>
          </a:p>
        </p:txBody>
      </p:sp>
      <p:sp>
        <p:nvSpPr>
          <p:cNvPr id="16" name="TextBox 15">
            <a:extLst>
              <a:ext uri="{FF2B5EF4-FFF2-40B4-BE49-F238E27FC236}">
                <a16:creationId xmlns:a16="http://schemas.microsoft.com/office/drawing/2014/main" id="{9A74EFDF-B27A-40D4-B332-F1B3A3D7B771}"/>
              </a:ext>
            </a:extLst>
          </p:cNvPr>
          <p:cNvSpPr txBox="1"/>
          <p:nvPr/>
        </p:nvSpPr>
        <p:spPr>
          <a:xfrm>
            <a:off x="716344" y="1119549"/>
            <a:ext cx="1116078" cy="369332"/>
          </a:xfrm>
          <a:prstGeom prst="rect">
            <a:avLst/>
          </a:prstGeom>
          <a:noFill/>
        </p:spPr>
        <p:txBody>
          <a:bodyPr wrap="square" rtlCol="0">
            <a:spAutoFit/>
          </a:bodyPr>
          <a:lstStyle/>
          <a:p>
            <a:r>
              <a:rPr lang="en-US" dirty="0">
                <a:solidFill>
                  <a:srgbClr val="717BAB"/>
                </a:solidFill>
                <a:latin typeface="Raleway Medium" panose="020B0603030101060003" pitchFamily="34" charset="0"/>
                <a:ea typeface="Cambria Math" panose="02040503050406030204" pitchFamily="18" charset="0"/>
              </a:rPr>
              <a:t>Author</a:t>
            </a:r>
          </a:p>
        </p:txBody>
      </p:sp>
      <p:grpSp>
        <p:nvGrpSpPr>
          <p:cNvPr id="30" name="Group 29">
            <a:extLst>
              <a:ext uri="{FF2B5EF4-FFF2-40B4-BE49-F238E27FC236}">
                <a16:creationId xmlns:a16="http://schemas.microsoft.com/office/drawing/2014/main" id="{1CAE6616-443E-40AB-B3A2-AD94206997F6}"/>
              </a:ext>
            </a:extLst>
          </p:cNvPr>
          <p:cNvGrpSpPr/>
          <p:nvPr/>
        </p:nvGrpSpPr>
        <p:grpSpPr>
          <a:xfrm>
            <a:off x="660755" y="1591310"/>
            <a:ext cx="10772280" cy="600165"/>
            <a:chOff x="665526" y="1591310"/>
            <a:chExt cx="10772280" cy="600165"/>
          </a:xfrm>
        </p:grpSpPr>
        <p:sp>
          <p:nvSpPr>
            <p:cNvPr id="22" name="Rectangle 21">
              <a:extLst>
                <a:ext uri="{FF2B5EF4-FFF2-40B4-BE49-F238E27FC236}">
                  <a16:creationId xmlns:a16="http://schemas.microsoft.com/office/drawing/2014/main" id="{685A9A3A-9E1D-4891-9ED0-B8FD578554C3}"/>
                </a:ext>
              </a:extLst>
            </p:cNvPr>
            <p:cNvSpPr/>
            <p:nvPr/>
          </p:nvSpPr>
          <p:spPr>
            <a:xfrm>
              <a:off x="1869781" y="1637477"/>
              <a:ext cx="2743931" cy="553998"/>
            </a:xfrm>
            <a:prstGeom prst="rect">
              <a:avLst/>
            </a:prstGeom>
          </p:spPr>
          <p:txBody>
            <a:bodyPr wrap="square">
              <a:spAutoFit/>
            </a:bodyPr>
            <a:lstStyle/>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Modified Grasshopper Optimization Algorithm for detection of Autism Spectrum Disorder</a:t>
              </a:r>
            </a:p>
          </p:txBody>
        </p:sp>
        <p:sp>
          <p:nvSpPr>
            <p:cNvPr id="23" name="Rectangle 22">
              <a:extLst>
                <a:ext uri="{FF2B5EF4-FFF2-40B4-BE49-F238E27FC236}">
                  <a16:creationId xmlns:a16="http://schemas.microsoft.com/office/drawing/2014/main" id="{BD58A2E9-D5EC-43D4-A79C-AB37CD781619}"/>
                </a:ext>
              </a:extLst>
            </p:cNvPr>
            <p:cNvSpPr/>
            <p:nvPr/>
          </p:nvSpPr>
          <p:spPr>
            <a:xfrm>
              <a:off x="4732477" y="1637477"/>
              <a:ext cx="1475871" cy="553998"/>
            </a:xfrm>
            <a:prstGeom prst="rect">
              <a:avLst/>
            </a:prstGeom>
          </p:spPr>
          <p:txBody>
            <a:bodyPr wrap="square">
              <a:spAutoFit/>
            </a:bodyPr>
            <a:lstStyle/>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GOA, , LR, NB, KNN,</a:t>
              </a:r>
            </a:p>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RF-CART &amp; ID3, BACO</a:t>
              </a:r>
            </a:p>
          </p:txBody>
        </p:sp>
        <p:sp>
          <p:nvSpPr>
            <p:cNvPr id="25" name="Rectangle 24">
              <a:extLst>
                <a:ext uri="{FF2B5EF4-FFF2-40B4-BE49-F238E27FC236}">
                  <a16:creationId xmlns:a16="http://schemas.microsoft.com/office/drawing/2014/main" id="{656F1994-7DE2-4DB7-88AB-4462DDAEBBED}"/>
                </a:ext>
              </a:extLst>
            </p:cNvPr>
            <p:cNvSpPr/>
            <p:nvPr/>
          </p:nvSpPr>
          <p:spPr>
            <a:xfrm>
              <a:off x="6244209" y="1637477"/>
              <a:ext cx="1001019" cy="553998"/>
            </a:xfrm>
            <a:prstGeom prst="rect">
              <a:avLst/>
            </a:prstGeom>
          </p:spPr>
          <p:txBody>
            <a:bodyPr wrap="square">
              <a:spAutoFit/>
            </a:bodyPr>
            <a:lstStyle/>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AQ-10, Questionnaire</a:t>
              </a:r>
            </a:p>
          </p:txBody>
        </p:sp>
        <p:sp>
          <p:nvSpPr>
            <p:cNvPr id="26" name="Rectangle 25">
              <a:extLst>
                <a:ext uri="{FF2B5EF4-FFF2-40B4-BE49-F238E27FC236}">
                  <a16:creationId xmlns:a16="http://schemas.microsoft.com/office/drawing/2014/main" id="{B699B968-D7F5-495F-B138-C29CFE7FE9B9}"/>
                </a:ext>
              </a:extLst>
            </p:cNvPr>
            <p:cNvSpPr/>
            <p:nvPr/>
          </p:nvSpPr>
          <p:spPr>
            <a:xfrm>
              <a:off x="7605638" y="1591310"/>
              <a:ext cx="1264910" cy="553998"/>
            </a:xfrm>
            <a:prstGeom prst="rect">
              <a:avLst/>
            </a:prstGeom>
          </p:spPr>
          <p:txBody>
            <a:bodyPr wrap="square">
              <a:spAutoFit/>
            </a:bodyPr>
            <a:lstStyle/>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Accuracy of near 100%</a:t>
              </a:r>
            </a:p>
          </p:txBody>
        </p:sp>
        <p:sp>
          <p:nvSpPr>
            <p:cNvPr id="27" name="Rectangle 26">
              <a:extLst>
                <a:ext uri="{FF2B5EF4-FFF2-40B4-BE49-F238E27FC236}">
                  <a16:creationId xmlns:a16="http://schemas.microsoft.com/office/drawing/2014/main" id="{B9A2C7AC-0399-468F-96C2-34311DE07DA7}"/>
                </a:ext>
              </a:extLst>
            </p:cNvPr>
            <p:cNvSpPr/>
            <p:nvPr/>
          </p:nvSpPr>
          <p:spPr>
            <a:xfrm>
              <a:off x="9144239" y="1637477"/>
              <a:ext cx="2293567" cy="553998"/>
            </a:xfrm>
            <a:prstGeom prst="rect">
              <a:avLst/>
            </a:prstGeom>
          </p:spPr>
          <p:txBody>
            <a:bodyPr wrap="square">
              <a:spAutoFit/>
            </a:bodyPr>
            <a:lstStyle/>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Low convergence speed for GOA, computationally very expensive</a:t>
              </a:r>
            </a:p>
          </p:txBody>
        </p:sp>
        <p:sp>
          <p:nvSpPr>
            <p:cNvPr id="28" name="Rectangle 27">
              <a:extLst>
                <a:ext uri="{FF2B5EF4-FFF2-40B4-BE49-F238E27FC236}">
                  <a16:creationId xmlns:a16="http://schemas.microsoft.com/office/drawing/2014/main" id="{08D75009-D47E-4389-B005-D64E9DFD54AD}"/>
                </a:ext>
              </a:extLst>
            </p:cNvPr>
            <p:cNvSpPr/>
            <p:nvPr/>
          </p:nvSpPr>
          <p:spPr>
            <a:xfrm>
              <a:off x="665526" y="1637477"/>
              <a:ext cx="1001019" cy="553998"/>
            </a:xfrm>
            <a:prstGeom prst="rect">
              <a:avLst/>
            </a:prstGeom>
          </p:spPr>
          <p:txBody>
            <a:bodyPr wrap="square">
              <a:spAutoFit/>
            </a:bodyPr>
            <a:lstStyle/>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Goel et al.</a:t>
              </a:r>
            </a:p>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2020</a:t>
              </a:r>
            </a:p>
          </p:txBody>
        </p:sp>
      </p:grpSp>
      <p:grpSp>
        <p:nvGrpSpPr>
          <p:cNvPr id="32" name="Group 31">
            <a:extLst>
              <a:ext uri="{FF2B5EF4-FFF2-40B4-BE49-F238E27FC236}">
                <a16:creationId xmlns:a16="http://schemas.microsoft.com/office/drawing/2014/main" id="{0F745BB9-BA2A-4041-B01E-4EFD874A8075}"/>
              </a:ext>
            </a:extLst>
          </p:cNvPr>
          <p:cNvGrpSpPr/>
          <p:nvPr/>
        </p:nvGrpSpPr>
        <p:grpSpPr>
          <a:xfrm>
            <a:off x="660755" y="2519881"/>
            <a:ext cx="10772280" cy="814326"/>
            <a:chOff x="665526" y="1607981"/>
            <a:chExt cx="10772280" cy="814326"/>
          </a:xfrm>
        </p:grpSpPr>
        <p:sp>
          <p:nvSpPr>
            <p:cNvPr id="33" name="Rectangle 32">
              <a:extLst>
                <a:ext uri="{FF2B5EF4-FFF2-40B4-BE49-F238E27FC236}">
                  <a16:creationId xmlns:a16="http://schemas.microsoft.com/office/drawing/2014/main" id="{AE8250DF-375A-4316-AD13-236237A58228}"/>
                </a:ext>
              </a:extLst>
            </p:cNvPr>
            <p:cNvSpPr/>
            <p:nvPr/>
          </p:nvSpPr>
          <p:spPr>
            <a:xfrm>
              <a:off x="1869781" y="1637477"/>
              <a:ext cx="2849249" cy="553998"/>
            </a:xfrm>
            <a:prstGeom prst="rect">
              <a:avLst/>
            </a:prstGeom>
          </p:spPr>
          <p:txBody>
            <a:bodyPr wrap="square">
              <a:spAutoFit/>
            </a:bodyPr>
            <a:lstStyle/>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A new machine learning model based on induction of rules for autism detection</a:t>
              </a:r>
            </a:p>
          </p:txBody>
        </p:sp>
        <p:sp>
          <p:nvSpPr>
            <p:cNvPr id="34" name="Rectangle 33">
              <a:extLst>
                <a:ext uri="{FF2B5EF4-FFF2-40B4-BE49-F238E27FC236}">
                  <a16:creationId xmlns:a16="http://schemas.microsoft.com/office/drawing/2014/main" id="{EFADDA8E-D83D-42F2-8869-75EFAAA92521}"/>
                </a:ext>
              </a:extLst>
            </p:cNvPr>
            <p:cNvSpPr/>
            <p:nvPr/>
          </p:nvSpPr>
          <p:spPr>
            <a:xfrm>
              <a:off x="4732478" y="1607981"/>
              <a:ext cx="1475872" cy="784830"/>
            </a:xfrm>
            <a:prstGeom prst="rect">
              <a:avLst/>
            </a:prstGeom>
          </p:spPr>
          <p:txBody>
            <a:bodyPr wrap="square">
              <a:spAutoFit/>
            </a:bodyPr>
            <a:lstStyle/>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RIDOR, Nnge, RIPPER,  RML,  Bagging,</a:t>
              </a:r>
            </a:p>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CART,  PRISM &amp; C4.5 </a:t>
              </a:r>
            </a:p>
          </p:txBody>
        </p:sp>
        <p:sp>
          <p:nvSpPr>
            <p:cNvPr id="35" name="Rectangle 34">
              <a:extLst>
                <a:ext uri="{FF2B5EF4-FFF2-40B4-BE49-F238E27FC236}">
                  <a16:creationId xmlns:a16="http://schemas.microsoft.com/office/drawing/2014/main" id="{B78F6A94-15AC-47D0-879C-63633536FA9B}"/>
                </a:ext>
              </a:extLst>
            </p:cNvPr>
            <p:cNvSpPr/>
            <p:nvPr/>
          </p:nvSpPr>
          <p:spPr>
            <a:xfrm>
              <a:off x="6244208" y="1637477"/>
              <a:ext cx="1001019" cy="784830"/>
            </a:xfrm>
            <a:prstGeom prst="rect">
              <a:avLst/>
            </a:prstGeom>
          </p:spPr>
          <p:txBody>
            <a:bodyPr wrap="square">
              <a:spAutoFit/>
            </a:bodyPr>
            <a:lstStyle/>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AQ-10, Q-CHAT, Questionnaire</a:t>
              </a:r>
            </a:p>
          </p:txBody>
        </p:sp>
        <p:sp>
          <p:nvSpPr>
            <p:cNvPr id="36" name="Rectangle 35">
              <a:extLst>
                <a:ext uri="{FF2B5EF4-FFF2-40B4-BE49-F238E27FC236}">
                  <a16:creationId xmlns:a16="http://schemas.microsoft.com/office/drawing/2014/main" id="{DC2360AE-B6E0-46E4-90A3-564DE624990C}"/>
                </a:ext>
              </a:extLst>
            </p:cNvPr>
            <p:cNvSpPr/>
            <p:nvPr/>
          </p:nvSpPr>
          <p:spPr>
            <a:xfrm>
              <a:off x="7605638" y="1637477"/>
              <a:ext cx="1264910" cy="323165"/>
            </a:xfrm>
            <a:prstGeom prst="rect">
              <a:avLst/>
            </a:prstGeom>
          </p:spPr>
          <p:txBody>
            <a:bodyPr wrap="square">
              <a:spAutoFit/>
            </a:bodyPr>
            <a:lstStyle/>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F1-Score 90%</a:t>
              </a:r>
            </a:p>
          </p:txBody>
        </p:sp>
        <p:sp>
          <p:nvSpPr>
            <p:cNvPr id="37" name="Rectangle 36">
              <a:extLst>
                <a:ext uri="{FF2B5EF4-FFF2-40B4-BE49-F238E27FC236}">
                  <a16:creationId xmlns:a16="http://schemas.microsoft.com/office/drawing/2014/main" id="{3CD5C8C9-1E2F-4909-985C-E96515284EE2}"/>
                </a:ext>
              </a:extLst>
            </p:cNvPr>
            <p:cNvSpPr/>
            <p:nvPr/>
          </p:nvSpPr>
          <p:spPr>
            <a:xfrm>
              <a:off x="9144239" y="1637477"/>
              <a:ext cx="2293567" cy="323165"/>
            </a:xfrm>
            <a:prstGeom prst="rect">
              <a:avLst/>
            </a:prstGeom>
          </p:spPr>
          <p:txBody>
            <a:bodyPr wrap="square">
              <a:spAutoFit/>
            </a:bodyPr>
            <a:lstStyle/>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Not applied to any toddler dataset</a:t>
              </a:r>
            </a:p>
          </p:txBody>
        </p:sp>
        <p:sp>
          <p:nvSpPr>
            <p:cNvPr id="38" name="Rectangle 37">
              <a:extLst>
                <a:ext uri="{FF2B5EF4-FFF2-40B4-BE49-F238E27FC236}">
                  <a16:creationId xmlns:a16="http://schemas.microsoft.com/office/drawing/2014/main" id="{76A92DC9-4C81-4E01-B8EA-CFB2CB3340B3}"/>
                </a:ext>
              </a:extLst>
            </p:cNvPr>
            <p:cNvSpPr/>
            <p:nvPr/>
          </p:nvSpPr>
          <p:spPr>
            <a:xfrm>
              <a:off x="665526" y="1637477"/>
              <a:ext cx="1001019" cy="553998"/>
            </a:xfrm>
            <a:prstGeom prst="rect">
              <a:avLst/>
            </a:prstGeom>
          </p:spPr>
          <p:txBody>
            <a:bodyPr wrap="square">
              <a:spAutoFit/>
            </a:bodyPr>
            <a:lstStyle/>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Thabtah &amp; Peebles. 2020</a:t>
              </a:r>
            </a:p>
          </p:txBody>
        </p:sp>
      </p:grpSp>
      <p:cxnSp>
        <p:nvCxnSpPr>
          <p:cNvPr id="40" name="Straight Connector 39">
            <a:extLst>
              <a:ext uri="{FF2B5EF4-FFF2-40B4-BE49-F238E27FC236}">
                <a16:creationId xmlns:a16="http://schemas.microsoft.com/office/drawing/2014/main" id="{32B93C1E-21C3-4D8A-B556-CF529214F23A}"/>
              </a:ext>
            </a:extLst>
          </p:cNvPr>
          <p:cNvCxnSpPr>
            <a:cxnSpLocks/>
          </p:cNvCxnSpPr>
          <p:nvPr/>
        </p:nvCxnSpPr>
        <p:spPr>
          <a:xfrm>
            <a:off x="620701" y="2367664"/>
            <a:ext cx="11029078" cy="0"/>
          </a:xfrm>
          <a:prstGeom prst="line">
            <a:avLst/>
          </a:prstGeom>
          <a:ln w="19050">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矩形 106">
            <a:extLst>
              <a:ext uri="{FF2B5EF4-FFF2-40B4-BE49-F238E27FC236}">
                <a16:creationId xmlns:a16="http://schemas.microsoft.com/office/drawing/2014/main" id="{BF07E674-1682-493E-A4A1-448479D13C8C}"/>
              </a:ext>
            </a:extLst>
          </p:cNvPr>
          <p:cNvSpPr/>
          <p:nvPr/>
        </p:nvSpPr>
        <p:spPr>
          <a:xfrm>
            <a:off x="3666167" y="478285"/>
            <a:ext cx="4248502" cy="461665"/>
          </a:xfrm>
          <a:prstGeom prst="rect">
            <a:avLst/>
          </a:prstGeom>
          <a:noFill/>
          <a:ln>
            <a:noFill/>
          </a:ln>
          <a:effectLst>
            <a:outerShdw blurRad="50800" dist="38100" dir="2700000" algn="tl" rotWithShape="0">
              <a:srgbClr val="283C63">
                <a:alpha val="30000"/>
              </a:srgbClr>
            </a:outerShdw>
          </a:effectLst>
        </p:spPr>
        <p:txBody>
          <a:bodyPr wrap="square" rtlCol="0">
            <a:spAutoFit/>
          </a:bodyPr>
          <a:lstStyle/>
          <a:p>
            <a:pPr algn="ctr"/>
            <a:r>
              <a:rPr lang="en-US" altLang="zh-CN" sz="2400" dirty="0">
                <a:solidFill>
                  <a:srgbClr val="717BAB"/>
                </a:solidFill>
                <a:effectLst>
                  <a:outerShdw blurRad="50800" dist="38100" dir="13500000" algn="br" rotWithShape="0">
                    <a:schemeClr val="bg1">
                      <a:alpha val="80000"/>
                    </a:schemeClr>
                  </a:outerShdw>
                </a:effectLst>
                <a:latin typeface="Raleway SemiBold" panose="020B0703030101060003" pitchFamily="34" charset="0"/>
                <a:ea typeface="阿里巴巴普惠体 B" panose="00020600040101010101" pitchFamily="18" charset="-122"/>
                <a:cs typeface="阿里巴巴普惠体 B" panose="00020600040101010101" pitchFamily="18" charset="-122"/>
              </a:rPr>
              <a:t>ASD Screening Using ML</a:t>
            </a:r>
            <a:endParaRPr lang="zh-CN" altLang="en-US" sz="2400" dirty="0">
              <a:solidFill>
                <a:srgbClr val="717BAB"/>
              </a:solidFill>
              <a:effectLst>
                <a:outerShdw blurRad="50800" dist="38100" dir="13500000" algn="br" rotWithShape="0">
                  <a:schemeClr val="bg1">
                    <a:alpha val="80000"/>
                  </a:schemeClr>
                </a:outerShdw>
              </a:effectLst>
              <a:latin typeface="Raleway SemiBold" panose="020B0703030101060003" pitchFamily="34" charset="0"/>
              <a:ea typeface="阿里巴巴普惠体 B" panose="00020600040101010101" pitchFamily="18" charset="-122"/>
              <a:cs typeface="阿里巴巴普惠体 B" panose="00020600040101010101" pitchFamily="18" charset="-122"/>
            </a:endParaRPr>
          </a:p>
        </p:txBody>
      </p:sp>
      <p:grpSp>
        <p:nvGrpSpPr>
          <p:cNvPr id="44" name="Group 43">
            <a:extLst>
              <a:ext uri="{FF2B5EF4-FFF2-40B4-BE49-F238E27FC236}">
                <a16:creationId xmlns:a16="http://schemas.microsoft.com/office/drawing/2014/main" id="{BF04A0F6-1FD3-48AB-88D5-C5F017F546E8}"/>
              </a:ext>
            </a:extLst>
          </p:cNvPr>
          <p:cNvGrpSpPr/>
          <p:nvPr/>
        </p:nvGrpSpPr>
        <p:grpSpPr>
          <a:xfrm>
            <a:off x="660755" y="3676721"/>
            <a:ext cx="10841110" cy="784830"/>
            <a:chOff x="665526" y="1637477"/>
            <a:chExt cx="10841110" cy="784830"/>
          </a:xfrm>
        </p:grpSpPr>
        <p:sp>
          <p:nvSpPr>
            <p:cNvPr id="45" name="Rectangle 44">
              <a:extLst>
                <a:ext uri="{FF2B5EF4-FFF2-40B4-BE49-F238E27FC236}">
                  <a16:creationId xmlns:a16="http://schemas.microsoft.com/office/drawing/2014/main" id="{4C7D0FD2-07F9-49E4-B7B3-2202B65C28D3}"/>
                </a:ext>
              </a:extLst>
            </p:cNvPr>
            <p:cNvSpPr/>
            <p:nvPr/>
          </p:nvSpPr>
          <p:spPr>
            <a:xfrm>
              <a:off x="1869781" y="1637477"/>
              <a:ext cx="2849249" cy="784830"/>
            </a:xfrm>
            <a:prstGeom prst="rect">
              <a:avLst/>
            </a:prstGeom>
          </p:spPr>
          <p:txBody>
            <a:bodyPr wrap="square">
              <a:spAutoFit/>
            </a:bodyPr>
            <a:lstStyle/>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Sparsifying machine learning models identify stable subsets of predictive features for behavioral detection of autism</a:t>
              </a:r>
            </a:p>
          </p:txBody>
        </p:sp>
        <p:sp>
          <p:nvSpPr>
            <p:cNvPr id="46" name="Rectangle 45">
              <a:extLst>
                <a:ext uri="{FF2B5EF4-FFF2-40B4-BE49-F238E27FC236}">
                  <a16:creationId xmlns:a16="http://schemas.microsoft.com/office/drawing/2014/main" id="{2A58514B-199E-45F0-BF1C-0C5281C0D3E5}"/>
                </a:ext>
              </a:extLst>
            </p:cNvPr>
            <p:cNvSpPr/>
            <p:nvPr/>
          </p:nvSpPr>
          <p:spPr>
            <a:xfrm>
              <a:off x="4732477" y="1637477"/>
              <a:ext cx="1511731" cy="784830"/>
            </a:xfrm>
            <a:prstGeom prst="rect">
              <a:avLst/>
            </a:prstGeom>
          </p:spPr>
          <p:txBody>
            <a:bodyPr wrap="square">
              <a:spAutoFit/>
            </a:bodyPr>
            <a:lstStyle/>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LR, Lasso, SVM, ADTree, RF, Ridge, Elastic net, LDA,  AdaBoost, R-Lasso</a:t>
              </a:r>
            </a:p>
          </p:txBody>
        </p:sp>
        <p:sp>
          <p:nvSpPr>
            <p:cNvPr id="47" name="Rectangle 46">
              <a:extLst>
                <a:ext uri="{FF2B5EF4-FFF2-40B4-BE49-F238E27FC236}">
                  <a16:creationId xmlns:a16="http://schemas.microsoft.com/office/drawing/2014/main" id="{2998CEC1-573D-4A3D-BB2B-18CB037FE548}"/>
                </a:ext>
              </a:extLst>
            </p:cNvPr>
            <p:cNvSpPr/>
            <p:nvPr/>
          </p:nvSpPr>
          <p:spPr>
            <a:xfrm>
              <a:off x="6244208" y="1637477"/>
              <a:ext cx="1001019" cy="553998"/>
            </a:xfrm>
            <a:prstGeom prst="rect">
              <a:avLst/>
            </a:prstGeom>
          </p:spPr>
          <p:txBody>
            <a:bodyPr wrap="square">
              <a:spAutoFit/>
            </a:bodyPr>
            <a:lstStyle/>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ADOS, Questionnaire</a:t>
              </a:r>
            </a:p>
          </p:txBody>
        </p:sp>
        <p:sp>
          <p:nvSpPr>
            <p:cNvPr id="48" name="Rectangle 47">
              <a:extLst>
                <a:ext uri="{FF2B5EF4-FFF2-40B4-BE49-F238E27FC236}">
                  <a16:creationId xmlns:a16="http://schemas.microsoft.com/office/drawing/2014/main" id="{A0D839A5-5989-4BC1-8DC1-80F9C5BF8AA3}"/>
                </a:ext>
              </a:extLst>
            </p:cNvPr>
            <p:cNvSpPr/>
            <p:nvPr/>
          </p:nvSpPr>
          <p:spPr>
            <a:xfrm>
              <a:off x="7605638" y="1637477"/>
              <a:ext cx="1264910" cy="323165"/>
            </a:xfrm>
            <a:prstGeom prst="rect">
              <a:avLst/>
            </a:prstGeom>
          </p:spPr>
          <p:txBody>
            <a:bodyPr wrap="square">
              <a:spAutoFit/>
            </a:bodyPr>
            <a:lstStyle/>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AUC 95%</a:t>
              </a:r>
            </a:p>
          </p:txBody>
        </p:sp>
        <p:sp>
          <p:nvSpPr>
            <p:cNvPr id="49" name="Rectangle 48">
              <a:extLst>
                <a:ext uri="{FF2B5EF4-FFF2-40B4-BE49-F238E27FC236}">
                  <a16:creationId xmlns:a16="http://schemas.microsoft.com/office/drawing/2014/main" id="{2F7E9510-889E-4408-9BBE-2863A461FE44}"/>
                </a:ext>
              </a:extLst>
            </p:cNvPr>
            <p:cNvSpPr/>
            <p:nvPr/>
          </p:nvSpPr>
          <p:spPr>
            <a:xfrm>
              <a:off x="9213069" y="1637477"/>
              <a:ext cx="2293567" cy="323165"/>
            </a:xfrm>
            <a:prstGeom prst="rect">
              <a:avLst/>
            </a:prstGeom>
          </p:spPr>
          <p:txBody>
            <a:bodyPr wrap="square">
              <a:spAutoFit/>
            </a:bodyPr>
            <a:lstStyle/>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Impure source and survey of data</a:t>
              </a:r>
            </a:p>
          </p:txBody>
        </p:sp>
        <p:sp>
          <p:nvSpPr>
            <p:cNvPr id="50" name="Rectangle 49">
              <a:extLst>
                <a:ext uri="{FF2B5EF4-FFF2-40B4-BE49-F238E27FC236}">
                  <a16:creationId xmlns:a16="http://schemas.microsoft.com/office/drawing/2014/main" id="{390FAD78-F16D-4044-8DAD-CB856EEFA38D}"/>
                </a:ext>
              </a:extLst>
            </p:cNvPr>
            <p:cNvSpPr/>
            <p:nvPr/>
          </p:nvSpPr>
          <p:spPr>
            <a:xfrm>
              <a:off x="665526" y="1637477"/>
              <a:ext cx="1001019" cy="553998"/>
            </a:xfrm>
            <a:prstGeom prst="rect">
              <a:avLst/>
            </a:prstGeom>
          </p:spPr>
          <p:txBody>
            <a:bodyPr wrap="square">
              <a:spAutoFit/>
            </a:bodyPr>
            <a:lstStyle/>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Levy et al.</a:t>
              </a:r>
            </a:p>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2017</a:t>
              </a:r>
            </a:p>
          </p:txBody>
        </p:sp>
      </p:grpSp>
      <p:cxnSp>
        <p:nvCxnSpPr>
          <p:cNvPr id="51" name="Straight Connector 50">
            <a:extLst>
              <a:ext uri="{FF2B5EF4-FFF2-40B4-BE49-F238E27FC236}">
                <a16:creationId xmlns:a16="http://schemas.microsoft.com/office/drawing/2014/main" id="{53EF3F24-738D-4E7F-AB39-215F20A8BFC0}"/>
              </a:ext>
            </a:extLst>
          </p:cNvPr>
          <p:cNvCxnSpPr>
            <a:cxnSpLocks/>
          </p:cNvCxnSpPr>
          <p:nvPr/>
        </p:nvCxnSpPr>
        <p:spPr>
          <a:xfrm>
            <a:off x="620701" y="3463715"/>
            <a:ext cx="11029078" cy="0"/>
          </a:xfrm>
          <a:prstGeom prst="line">
            <a:avLst/>
          </a:prstGeom>
          <a:ln w="19050">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764D86D5-4F20-47E2-A110-2C5997E729FF}"/>
              </a:ext>
            </a:extLst>
          </p:cNvPr>
          <p:cNvGrpSpPr/>
          <p:nvPr/>
        </p:nvGrpSpPr>
        <p:grpSpPr>
          <a:xfrm>
            <a:off x="660755" y="4804065"/>
            <a:ext cx="10880439" cy="784830"/>
            <a:chOff x="665526" y="1637477"/>
            <a:chExt cx="10880439" cy="784830"/>
          </a:xfrm>
        </p:grpSpPr>
        <p:sp>
          <p:nvSpPr>
            <p:cNvPr id="53" name="Rectangle 52">
              <a:extLst>
                <a:ext uri="{FF2B5EF4-FFF2-40B4-BE49-F238E27FC236}">
                  <a16:creationId xmlns:a16="http://schemas.microsoft.com/office/drawing/2014/main" id="{94ED4B70-A79E-4BC7-B329-D8197EDA8AE4}"/>
                </a:ext>
              </a:extLst>
            </p:cNvPr>
            <p:cNvSpPr/>
            <p:nvPr/>
          </p:nvSpPr>
          <p:spPr>
            <a:xfrm>
              <a:off x="1869781" y="1637477"/>
              <a:ext cx="2849249" cy="784830"/>
            </a:xfrm>
            <a:prstGeom prst="rect">
              <a:avLst/>
            </a:prstGeom>
          </p:spPr>
          <p:txBody>
            <a:bodyPr wrap="square">
              <a:spAutoFit/>
            </a:bodyPr>
            <a:lstStyle/>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Learning to Predict Autism Spectrum Disorder based on the Visual Patterns of Eye-tracking Scan paths</a:t>
              </a:r>
            </a:p>
          </p:txBody>
        </p:sp>
        <p:sp>
          <p:nvSpPr>
            <p:cNvPr id="54" name="Rectangle 53">
              <a:extLst>
                <a:ext uri="{FF2B5EF4-FFF2-40B4-BE49-F238E27FC236}">
                  <a16:creationId xmlns:a16="http://schemas.microsoft.com/office/drawing/2014/main" id="{B134A2ED-B178-43E0-B572-E6482BE7A4F3}"/>
                </a:ext>
              </a:extLst>
            </p:cNvPr>
            <p:cNvSpPr/>
            <p:nvPr/>
          </p:nvSpPr>
          <p:spPr>
            <a:xfrm>
              <a:off x="4732478" y="1637477"/>
              <a:ext cx="1264910" cy="323165"/>
            </a:xfrm>
            <a:prstGeom prst="rect">
              <a:avLst/>
            </a:prstGeom>
          </p:spPr>
          <p:txBody>
            <a:bodyPr wrap="square">
              <a:spAutoFit/>
            </a:bodyPr>
            <a:lstStyle/>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RF,SVM,LR,NB,ANN</a:t>
              </a:r>
            </a:p>
          </p:txBody>
        </p:sp>
        <p:sp>
          <p:nvSpPr>
            <p:cNvPr id="55" name="Rectangle 54">
              <a:extLst>
                <a:ext uri="{FF2B5EF4-FFF2-40B4-BE49-F238E27FC236}">
                  <a16:creationId xmlns:a16="http://schemas.microsoft.com/office/drawing/2014/main" id="{E2A5F70E-58E8-4305-8893-AE3A04D56BFC}"/>
                </a:ext>
              </a:extLst>
            </p:cNvPr>
            <p:cNvSpPr/>
            <p:nvPr/>
          </p:nvSpPr>
          <p:spPr>
            <a:xfrm>
              <a:off x="6244208" y="1637477"/>
              <a:ext cx="1001019" cy="323165"/>
            </a:xfrm>
            <a:prstGeom prst="rect">
              <a:avLst/>
            </a:prstGeom>
          </p:spPr>
          <p:txBody>
            <a:bodyPr wrap="square">
              <a:spAutoFit/>
            </a:bodyPr>
            <a:lstStyle/>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Eye Tracking</a:t>
              </a:r>
            </a:p>
          </p:txBody>
        </p:sp>
        <p:sp>
          <p:nvSpPr>
            <p:cNvPr id="56" name="Rectangle 55">
              <a:extLst>
                <a:ext uri="{FF2B5EF4-FFF2-40B4-BE49-F238E27FC236}">
                  <a16:creationId xmlns:a16="http://schemas.microsoft.com/office/drawing/2014/main" id="{078124A7-39B8-4F45-A879-498DBCB4406A}"/>
                </a:ext>
              </a:extLst>
            </p:cNvPr>
            <p:cNvSpPr/>
            <p:nvPr/>
          </p:nvSpPr>
          <p:spPr>
            <a:xfrm>
              <a:off x="7605638" y="1637477"/>
              <a:ext cx="1264910" cy="323165"/>
            </a:xfrm>
            <a:prstGeom prst="rect">
              <a:avLst/>
            </a:prstGeom>
          </p:spPr>
          <p:txBody>
            <a:bodyPr wrap="square">
              <a:spAutoFit/>
            </a:bodyPr>
            <a:lstStyle/>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AUC 90%</a:t>
              </a:r>
            </a:p>
          </p:txBody>
        </p:sp>
        <p:sp>
          <p:nvSpPr>
            <p:cNvPr id="57" name="Rectangle 56">
              <a:extLst>
                <a:ext uri="{FF2B5EF4-FFF2-40B4-BE49-F238E27FC236}">
                  <a16:creationId xmlns:a16="http://schemas.microsoft.com/office/drawing/2014/main" id="{C9E93E09-8E41-474F-9882-639525EFAA01}"/>
                </a:ext>
              </a:extLst>
            </p:cNvPr>
            <p:cNvSpPr/>
            <p:nvPr/>
          </p:nvSpPr>
          <p:spPr>
            <a:xfrm>
              <a:off x="9252398" y="1637477"/>
              <a:ext cx="2293567" cy="553998"/>
            </a:xfrm>
            <a:prstGeom prst="rect">
              <a:avLst/>
            </a:prstGeom>
          </p:spPr>
          <p:txBody>
            <a:bodyPr wrap="square">
              <a:spAutoFit/>
            </a:bodyPr>
            <a:lstStyle/>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Exclusion of Comparison with other NN</a:t>
              </a:r>
            </a:p>
          </p:txBody>
        </p:sp>
        <p:sp>
          <p:nvSpPr>
            <p:cNvPr id="58" name="Rectangle 57">
              <a:extLst>
                <a:ext uri="{FF2B5EF4-FFF2-40B4-BE49-F238E27FC236}">
                  <a16:creationId xmlns:a16="http://schemas.microsoft.com/office/drawing/2014/main" id="{70C22749-49B2-4D3D-AD19-BD22D0741DA6}"/>
                </a:ext>
              </a:extLst>
            </p:cNvPr>
            <p:cNvSpPr/>
            <p:nvPr/>
          </p:nvSpPr>
          <p:spPr>
            <a:xfrm>
              <a:off x="665526" y="1637477"/>
              <a:ext cx="1001019" cy="553998"/>
            </a:xfrm>
            <a:prstGeom prst="rect">
              <a:avLst/>
            </a:prstGeom>
          </p:spPr>
          <p:txBody>
            <a:bodyPr wrap="square">
              <a:spAutoFit/>
            </a:bodyPr>
            <a:lstStyle/>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Carette et al.</a:t>
              </a:r>
            </a:p>
            <a:p>
              <a:r>
                <a:rPr lang="en-US" sz="15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2019</a:t>
              </a:r>
            </a:p>
          </p:txBody>
        </p:sp>
      </p:grpSp>
      <p:cxnSp>
        <p:nvCxnSpPr>
          <p:cNvPr id="59" name="Straight Connector 58">
            <a:extLst>
              <a:ext uri="{FF2B5EF4-FFF2-40B4-BE49-F238E27FC236}">
                <a16:creationId xmlns:a16="http://schemas.microsoft.com/office/drawing/2014/main" id="{643D4FDC-AF0A-47BF-8511-527E4505E36B}"/>
              </a:ext>
            </a:extLst>
          </p:cNvPr>
          <p:cNvCxnSpPr>
            <a:cxnSpLocks/>
          </p:cNvCxnSpPr>
          <p:nvPr/>
        </p:nvCxnSpPr>
        <p:spPr>
          <a:xfrm>
            <a:off x="620701" y="4586661"/>
            <a:ext cx="11029078" cy="0"/>
          </a:xfrm>
          <a:prstGeom prst="line">
            <a:avLst/>
          </a:prstGeom>
          <a:ln w="19050">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B4B6846-D0E4-4C6C-914F-EDD3456B00CF}"/>
              </a:ext>
            </a:extLst>
          </p:cNvPr>
          <p:cNvCxnSpPr>
            <a:cxnSpLocks/>
          </p:cNvCxnSpPr>
          <p:nvPr/>
        </p:nvCxnSpPr>
        <p:spPr>
          <a:xfrm>
            <a:off x="620701" y="5742855"/>
            <a:ext cx="11029078" cy="0"/>
          </a:xfrm>
          <a:prstGeom prst="line">
            <a:avLst/>
          </a:prstGeom>
          <a:ln w="19050">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386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bg2"/>
            </a:gs>
            <a:gs pos="100000">
              <a:srgbClr val="EBEBFF"/>
            </a:gs>
          </a:gsLst>
          <a:lin ang="2700000" scaled="1"/>
          <a:tileRect/>
        </a:gra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F21CCD9-55A2-47D7-A651-7751E84E4B62}"/>
              </a:ext>
            </a:extLst>
          </p:cNvPr>
          <p:cNvGrpSpPr>
            <a:grpSpLocks noChangeAspect="1"/>
          </p:cNvGrpSpPr>
          <p:nvPr/>
        </p:nvGrpSpPr>
        <p:grpSpPr>
          <a:xfrm>
            <a:off x="353961" y="303958"/>
            <a:ext cx="11484078" cy="5605230"/>
            <a:chOff x="353961" y="479322"/>
            <a:chExt cx="11484078" cy="5899355"/>
          </a:xfrm>
        </p:grpSpPr>
        <p:sp>
          <p:nvSpPr>
            <p:cNvPr id="5" name="Rectangle: Rounded Corners 4">
              <a:extLst>
                <a:ext uri="{FF2B5EF4-FFF2-40B4-BE49-F238E27FC236}">
                  <a16:creationId xmlns:a16="http://schemas.microsoft.com/office/drawing/2014/main" id="{ED8A94EE-20F3-4788-8A9C-3953A68CA8DF}"/>
                </a:ext>
              </a:extLst>
            </p:cNvPr>
            <p:cNvSpPr/>
            <p:nvPr/>
          </p:nvSpPr>
          <p:spPr>
            <a:xfrm>
              <a:off x="353961" y="479322"/>
              <a:ext cx="11484078" cy="5899355"/>
            </a:xfrm>
            <a:prstGeom prst="roundRect">
              <a:avLst>
                <a:gd name="adj" fmla="val 5528"/>
              </a:avLst>
            </a:prstGeom>
            <a:gradFill>
              <a:gsLst>
                <a:gs pos="0">
                  <a:srgbClr val="EBEBFF"/>
                </a:gs>
                <a:gs pos="100000">
                  <a:srgbClr val="F0F0FF"/>
                </a:gs>
              </a:gsLst>
              <a:lin ang="3000000" scaled="0"/>
            </a:gradFill>
            <a:ln>
              <a:noFill/>
            </a:ln>
            <a:effectLst>
              <a:outerShdw blurRad="266700" dist="2159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90E3894-3824-47A6-94D7-1597CDAB5F21}"/>
                </a:ext>
              </a:extLst>
            </p:cNvPr>
            <p:cNvSpPr/>
            <p:nvPr/>
          </p:nvSpPr>
          <p:spPr>
            <a:xfrm>
              <a:off x="353961" y="479322"/>
              <a:ext cx="11484078" cy="5899355"/>
            </a:xfrm>
            <a:prstGeom prst="roundRect">
              <a:avLst>
                <a:gd name="adj" fmla="val 5528"/>
              </a:avLst>
            </a:prstGeom>
            <a:gradFill>
              <a:gsLst>
                <a:gs pos="0">
                  <a:srgbClr val="EBEBFF"/>
                </a:gs>
                <a:gs pos="100000">
                  <a:srgbClr val="F0F0FF"/>
                </a:gs>
              </a:gsLst>
              <a:lin ang="3000000" scaled="0"/>
            </a:gradFill>
            <a:ln>
              <a:noFill/>
            </a:ln>
            <a:effectLst>
              <a:outerShdw blurRad="228600" dist="165100" dir="13200000" algn="ctr" rotWithShape="0">
                <a:schemeClr val="bg1">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1">
            <a:extLst>
              <a:ext uri="{FF2B5EF4-FFF2-40B4-BE49-F238E27FC236}">
                <a16:creationId xmlns:a16="http://schemas.microsoft.com/office/drawing/2014/main" id="{26BE86E7-9A6C-4278-8D49-3027643282BF}"/>
              </a:ext>
            </a:extLst>
          </p:cNvPr>
          <p:cNvSpPr>
            <a:spLocks/>
          </p:cNvSpPr>
          <p:nvPr/>
        </p:nvSpPr>
        <p:spPr>
          <a:xfrm>
            <a:off x="551478" y="1060450"/>
            <a:ext cx="11089044" cy="441780"/>
          </a:xfrm>
          <a:prstGeom prst="roundRect">
            <a:avLst>
              <a:gd name="adj" fmla="val 40144"/>
            </a:avLst>
          </a:prstGeom>
          <a:gradFill flip="none" rotWithShape="1">
            <a:gsLst>
              <a:gs pos="0">
                <a:srgbClr val="D6E1F2"/>
              </a:gs>
              <a:gs pos="100000">
                <a:srgbClr val="EBEBFF"/>
              </a:gs>
            </a:gsLst>
            <a:lin ang="2700000" scaled="1"/>
            <a:tileRect/>
          </a:gradFill>
          <a:ln w="12700">
            <a:gradFill>
              <a:gsLst>
                <a:gs pos="0">
                  <a:schemeClr val="bg1">
                    <a:alpha val="0"/>
                  </a:schemeClr>
                </a:gs>
                <a:gs pos="100000">
                  <a:srgbClr val="D9E4F0">
                    <a:lumMod val="21000"/>
                    <a:lumOff val="79000"/>
                  </a:srgbClr>
                </a:gs>
              </a:gsLst>
              <a:lin ang="5400000" scaled="1"/>
            </a:gradFill>
          </a:ln>
          <a:effectLst>
            <a:innerShdw blurRad="76200" dist="38100" dir="13500000">
              <a:srgbClr val="8BA3BF">
                <a:alpha val="7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a:solidFill>
                <a:schemeClr val="lt1"/>
              </a:solidFill>
            </a:endParaRPr>
          </a:p>
        </p:txBody>
      </p:sp>
      <p:sp>
        <p:nvSpPr>
          <p:cNvPr id="11" name="TextBox 10">
            <a:extLst>
              <a:ext uri="{FF2B5EF4-FFF2-40B4-BE49-F238E27FC236}">
                <a16:creationId xmlns:a16="http://schemas.microsoft.com/office/drawing/2014/main" id="{265B2462-5111-467A-BB86-FA313E9D802A}"/>
              </a:ext>
            </a:extLst>
          </p:cNvPr>
          <p:cNvSpPr txBox="1"/>
          <p:nvPr/>
        </p:nvSpPr>
        <p:spPr>
          <a:xfrm>
            <a:off x="1832422" y="1119549"/>
            <a:ext cx="1796142" cy="369332"/>
          </a:xfrm>
          <a:prstGeom prst="rect">
            <a:avLst/>
          </a:prstGeom>
          <a:noFill/>
        </p:spPr>
        <p:txBody>
          <a:bodyPr wrap="square" rtlCol="0">
            <a:spAutoFit/>
          </a:bodyPr>
          <a:lstStyle/>
          <a:p>
            <a:r>
              <a:rPr lang="en-US" dirty="0">
                <a:solidFill>
                  <a:srgbClr val="717BAB"/>
                </a:solidFill>
                <a:latin typeface="Raleway Medium" panose="020B0603030101060003" pitchFamily="34" charset="0"/>
                <a:ea typeface="Cambria Math" panose="02040503050406030204" pitchFamily="18" charset="0"/>
              </a:rPr>
              <a:t>Title</a:t>
            </a:r>
          </a:p>
        </p:txBody>
      </p:sp>
      <p:sp>
        <p:nvSpPr>
          <p:cNvPr id="12" name="TextBox 11">
            <a:extLst>
              <a:ext uri="{FF2B5EF4-FFF2-40B4-BE49-F238E27FC236}">
                <a16:creationId xmlns:a16="http://schemas.microsoft.com/office/drawing/2014/main" id="{7CF83077-A62B-4A35-9DAD-B04DC97320E9}"/>
              </a:ext>
            </a:extLst>
          </p:cNvPr>
          <p:cNvSpPr txBox="1"/>
          <p:nvPr/>
        </p:nvSpPr>
        <p:spPr>
          <a:xfrm>
            <a:off x="4719030" y="1119549"/>
            <a:ext cx="1796142" cy="369332"/>
          </a:xfrm>
          <a:prstGeom prst="rect">
            <a:avLst/>
          </a:prstGeom>
          <a:noFill/>
        </p:spPr>
        <p:txBody>
          <a:bodyPr wrap="square" rtlCol="0">
            <a:spAutoFit/>
          </a:bodyPr>
          <a:lstStyle/>
          <a:p>
            <a:r>
              <a:rPr lang="en-US" dirty="0">
                <a:solidFill>
                  <a:srgbClr val="717BAB"/>
                </a:solidFill>
                <a:latin typeface="Raleway Medium" panose="020B0603030101060003" pitchFamily="34" charset="0"/>
                <a:ea typeface="Cambria Math" panose="02040503050406030204" pitchFamily="18" charset="0"/>
              </a:rPr>
              <a:t>ML Model</a:t>
            </a:r>
          </a:p>
        </p:txBody>
      </p:sp>
      <p:sp>
        <p:nvSpPr>
          <p:cNvPr id="13" name="TextBox 12">
            <a:extLst>
              <a:ext uri="{FF2B5EF4-FFF2-40B4-BE49-F238E27FC236}">
                <a16:creationId xmlns:a16="http://schemas.microsoft.com/office/drawing/2014/main" id="{05821DDB-128D-4347-97E8-E8A1507E8A9C}"/>
              </a:ext>
            </a:extLst>
          </p:cNvPr>
          <p:cNvSpPr txBox="1"/>
          <p:nvPr/>
        </p:nvSpPr>
        <p:spPr>
          <a:xfrm>
            <a:off x="6216753" y="1119549"/>
            <a:ext cx="1796142" cy="369332"/>
          </a:xfrm>
          <a:prstGeom prst="rect">
            <a:avLst/>
          </a:prstGeom>
          <a:noFill/>
        </p:spPr>
        <p:txBody>
          <a:bodyPr wrap="square" rtlCol="0">
            <a:spAutoFit/>
          </a:bodyPr>
          <a:lstStyle/>
          <a:p>
            <a:r>
              <a:rPr lang="en-US" dirty="0">
                <a:solidFill>
                  <a:srgbClr val="717BAB"/>
                </a:solidFill>
                <a:latin typeface="Raleway Medium" panose="020B0603030101060003" pitchFamily="34" charset="0"/>
                <a:ea typeface="Cambria Math" panose="02040503050406030204" pitchFamily="18" charset="0"/>
              </a:rPr>
              <a:t>Data Type</a:t>
            </a:r>
          </a:p>
        </p:txBody>
      </p:sp>
      <p:sp>
        <p:nvSpPr>
          <p:cNvPr id="14" name="TextBox 13">
            <a:extLst>
              <a:ext uri="{FF2B5EF4-FFF2-40B4-BE49-F238E27FC236}">
                <a16:creationId xmlns:a16="http://schemas.microsoft.com/office/drawing/2014/main" id="{D6A15266-68CA-44C6-84A6-6946D71F9372}"/>
              </a:ext>
            </a:extLst>
          </p:cNvPr>
          <p:cNvSpPr txBox="1"/>
          <p:nvPr/>
        </p:nvSpPr>
        <p:spPr>
          <a:xfrm>
            <a:off x="7605638" y="1119549"/>
            <a:ext cx="1796142" cy="369332"/>
          </a:xfrm>
          <a:prstGeom prst="rect">
            <a:avLst/>
          </a:prstGeom>
          <a:noFill/>
        </p:spPr>
        <p:txBody>
          <a:bodyPr wrap="square" rtlCol="0">
            <a:spAutoFit/>
          </a:bodyPr>
          <a:lstStyle/>
          <a:p>
            <a:r>
              <a:rPr lang="en-US" dirty="0">
                <a:solidFill>
                  <a:srgbClr val="717BAB"/>
                </a:solidFill>
                <a:latin typeface="Raleway Medium" panose="020B0603030101060003" pitchFamily="34" charset="0"/>
                <a:ea typeface="Cambria Math" panose="02040503050406030204" pitchFamily="18" charset="0"/>
              </a:rPr>
              <a:t>Evaluation </a:t>
            </a:r>
          </a:p>
        </p:txBody>
      </p:sp>
      <p:sp>
        <p:nvSpPr>
          <p:cNvPr id="15" name="TextBox 14">
            <a:extLst>
              <a:ext uri="{FF2B5EF4-FFF2-40B4-BE49-F238E27FC236}">
                <a16:creationId xmlns:a16="http://schemas.microsoft.com/office/drawing/2014/main" id="{A6FA00AF-626B-4FB4-8BFA-E42F656C6CEF}"/>
              </a:ext>
            </a:extLst>
          </p:cNvPr>
          <p:cNvSpPr txBox="1"/>
          <p:nvPr/>
        </p:nvSpPr>
        <p:spPr>
          <a:xfrm>
            <a:off x="9045068" y="1119549"/>
            <a:ext cx="1796142" cy="369332"/>
          </a:xfrm>
          <a:prstGeom prst="rect">
            <a:avLst/>
          </a:prstGeom>
          <a:noFill/>
        </p:spPr>
        <p:txBody>
          <a:bodyPr wrap="square" rtlCol="0">
            <a:spAutoFit/>
          </a:bodyPr>
          <a:lstStyle/>
          <a:p>
            <a:r>
              <a:rPr lang="en-US" dirty="0">
                <a:solidFill>
                  <a:srgbClr val="717BAB"/>
                </a:solidFill>
                <a:latin typeface="Raleway Medium" panose="020B0603030101060003" pitchFamily="34" charset="0"/>
                <a:ea typeface="Cambria Math" panose="02040503050406030204" pitchFamily="18" charset="0"/>
              </a:rPr>
              <a:t>Limitation</a:t>
            </a:r>
          </a:p>
        </p:txBody>
      </p:sp>
      <p:sp>
        <p:nvSpPr>
          <p:cNvPr id="16" name="TextBox 15">
            <a:extLst>
              <a:ext uri="{FF2B5EF4-FFF2-40B4-BE49-F238E27FC236}">
                <a16:creationId xmlns:a16="http://schemas.microsoft.com/office/drawing/2014/main" id="{9A74EFDF-B27A-40D4-B332-F1B3A3D7B771}"/>
              </a:ext>
            </a:extLst>
          </p:cNvPr>
          <p:cNvSpPr txBox="1"/>
          <p:nvPr/>
        </p:nvSpPr>
        <p:spPr>
          <a:xfrm>
            <a:off x="716344" y="1119549"/>
            <a:ext cx="1116078" cy="369332"/>
          </a:xfrm>
          <a:prstGeom prst="rect">
            <a:avLst/>
          </a:prstGeom>
          <a:noFill/>
        </p:spPr>
        <p:txBody>
          <a:bodyPr wrap="square" rtlCol="0">
            <a:spAutoFit/>
          </a:bodyPr>
          <a:lstStyle/>
          <a:p>
            <a:r>
              <a:rPr lang="en-US" dirty="0">
                <a:solidFill>
                  <a:srgbClr val="717BAB"/>
                </a:solidFill>
                <a:latin typeface="Raleway Medium" panose="020B0603030101060003" pitchFamily="34" charset="0"/>
                <a:ea typeface="Cambria Math" panose="02040503050406030204" pitchFamily="18" charset="0"/>
              </a:rPr>
              <a:t>Author</a:t>
            </a:r>
          </a:p>
        </p:txBody>
      </p:sp>
      <p:grpSp>
        <p:nvGrpSpPr>
          <p:cNvPr id="30" name="Group 29">
            <a:extLst>
              <a:ext uri="{FF2B5EF4-FFF2-40B4-BE49-F238E27FC236}">
                <a16:creationId xmlns:a16="http://schemas.microsoft.com/office/drawing/2014/main" id="{1CAE6616-443E-40AB-B3A2-AD94206997F6}"/>
              </a:ext>
            </a:extLst>
          </p:cNvPr>
          <p:cNvGrpSpPr/>
          <p:nvPr/>
        </p:nvGrpSpPr>
        <p:grpSpPr>
          <a:xfrm>
            <a:off x="660029" y="2672036"/>
            <a:ext cx="10683792" cy="630942"/>
            <a:chOff x="665526" y="1591310"/>
            <a:chExt cx="10683792" cy="630942"/>
          </a:xfrm>
        </p:grpSpPr>
        <p:sp>
          <p:nvSpPr>
            <p:cNvPr id="22" name="Rectangle 21">
              <a:extLst>
                <a:ext uri="{FF2B5EF4-FFF2-40B4-BE49-F238E27FC236}">
                  <a16:creationId xmlns:a16="http://schemas.microsoft.com/office/drawing/2014/main" id="{685A9A3A-9E1D-4891-9ED0-B8FD578554C3}"/>
                </a:ext>
              </a:extLst>
            </p:cNvPr>
            <p:cNvSpPr/>
            <p:nvPr/>
          </p:nvSpPr>
          <p:spPr>
            <a:xfrm>
              <a:off x="1869781" y="1637477"/>
              <a:ext cx="2763595" cy="584775"/>
            </a:xfrm>
            <a:prstGeom prst="rect">
              <a:avLst/>
            </a:prstGeom>
          </p:spPr>
          <p:txBody>
            <a:bodyPr wrap="square">
              <a:spAutoFit/>
            </a:bodyPr>
            <a:lstStyle/>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Attention-based Autism Spectrum Disorder Screening with Privileged Modality</a:t>
              </a:r>
            </a:p>
          </p:txBody>
        </p:sp>
        <p:sp>
          <p:nvSpPr>
            <p:cNvPr id="23" name="Rectangle 22">
              <a:extLst>
                <a:ext uri="{FF2B5EF4-FFF2-40B4-BE49-F238E27FC236}">
                  <a16:creationId xmlns:a16="http://schemas.microsoft.com/office/drawing/2014/main" id="{BD58A2E9-D5EC-43D4-A79C-AB37CD781619}"/>
                </a:ext>
              </a:extLst>
            </p:cNvPr>
            <p:cNvSpPr/>
            <p:nvPr/>
          </p:nvSpPr>
          <p:spPr>
            <a:xfrm>
              <a:off x="4732478" y="1637477"/>
              <a:ext cx="1363522" cy="338554"/>
            </a:xfrm>
            <a:prstGeom prst="rect">
              <a:avLst/>
            </a:prstGeom>
          </p:spPr>
          <p:txBody>
            <a:bodyPr wrap="square">
              <a:spAutoFit/>
            </a:bodyPr>
            <a:lstStyle/>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CNN,RNN,LSTM</a:t>
              </a:r>
            </a:p>
          </p:txBody>
        </p:sp>
        <p:sp>
          <p:nvSpPr>
            <p:cNvPr id="25" name="Rectangle 24">
              <a:extLst>
                <a:ext uri="{FF2B5EF4-FFF2-40B4-BE49-F238E27FC236}">
                  <a16:creationId xmlns:a16="http://schemas.microsoft.com/office/drawing/2014/main" id="{656F1994-7DE2-4DB7-88AB-4462DDAEBBED}"/>
                </a:ext>
              </a:extLst>
            </p:cNvPr>
            <p:cNvSpPr/>
            <p:nvPr/>
          </p:nvSpPr>
          <p:spPr>
            <a:xfrm>
              <a:off x="6244209" y="1637477"/>
              <a:ext cx="1001019" cy="338554"/>
            </a:xfrm>
            <a:prstGeom prst="rect">
              <a:avLst/>
            </a:prstGeom>
          </p:spPr>
          <p:txBody>
            <a:bodyPr wrap="square">
              <a:spAutoFit/>
            </a:bodyPr>
            <a:lstStyle/>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Image</a:t>
              </a:r>
            </a:p>
          </p:txBody>
        </p:sp>
        <p:sp>
          <p:nvSpPr>
            <p:cNvPr id="26" name="Rectangle 25">
              <a:extLst>
                <a:ext uri="{FF2B5EF4-FFF2-40B4-BE49-F238E27FC236}">
                  <a16:creationId xmlns:a16="http://schemas.microsoft.com/office/drawing/2014/main" id="{B699B968-D7F5-495F-B138-C29CFE7FE9B9}"/>
                </a:ext>
              </a:extLst>
            </p:cNvPr>
            <p:cNvSpPr/>
            <p:nvPr/>
          </p:nvSpPr>
          <p:spPr>
            <a:xfrm>
              <a:off x="7605638" y="1591310"/>
              <a:ext cx="1264910" cy="338554"/>
            </a:xfrm>
            <a:prstGeom prst="rect">
              <a:avLst/>
            </a:prstGeom>
          </p:spPr>
          <p:txBody>
            <a:bodyPr wrap="square">
              <a:spAutoFit/>
            </a:bodyPr>
            <a:lstStyle/>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95% accuracy</a:t>
              </a:r>
            </a:p>
          </p:txBody>
        </p:sp>
        <p:sp>
          <p:nvSpPr>
            <p:cNvPr id="27" name="Rectangle 26">
              <a:extLst>
                <a:ext uri="{FF2B5EF4-FFF2-40B4-BE49-F238E27FC236}">
                  <a16:creationId xmlns:a16="http://schemas.microsoft.com/office/drawing/2014/main" id="{B9A2C7AC-0399-468F-96C2-34311DE07DA7}"/>
                </a:ext>
              </a:extLst>
            </p:cNvPr>
            <p:cNvSpPr/>
            <p:nvPr/>
          </p:nvSpPr>
          <p:spPr>
            <a:xfrm>
              <a:off x="9055751" y="1637477"/>
              <a:ext cx="2293567" cy="584775"/>
            </a:xfrm>
            <a:prstGeom prst="rect">
              <a:avLst/>
            </a:prstGeom>
          </p:spPr>
          <p:txBody>
            <a:bodyPr wrap="square">
              <a:spAutoFit/>
            </a:bodyPr>
            <a:lstStyle/>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Did not applied on any public dataset</a:t>
              </a:r>
            </a:p>
          </p:txBody>
        </p:sp>
        <p:sp>
          <p:nvSpPr>
            <p:cNvPr id="28" name="Rectangle 27">
              <a:extLst>
                <a:ext uri="{FF2B5EF4-FFF2-40B4-BE49-F238E27FC236}">
                  <a16:creationId xmlns:a16="http://schemas.microsoft.com/office/drawing/2014/main" id="{08D75009-D47E-4389-B005-D64E9DFD54AD}"/>
                </a:ext>
              </a:extLst>
            </p:cNvPr>
            <p:cNvSpPr/>
            <p:nvPr/>
          </p:nvSpPr>
          <p:spPr>
            <a:xfrm>
              <a:off x="665526" y="1637477"/>
              <a:ext cx="1001019" cy="584775"/>
            </a:xfrm>
            <a:prstGeom prst="rect">
              <a:avLst/>
            </a:prstGeom>
          </p:spPr>
          <p:txBody>
            <a:bodyPr wrap="square">
              <a:spAutoFit/>
            </a:bodyPr>
            <a:lstStyle/>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Chen et al.</a:t>
              </a:r>
            </a:p>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2019</a:t>
              </a:r>
            </a:p>
          </p:txBody>
        </p:sp>
      </p:grpSp>
      <p:grpSp>
        <p:nvGrpSpPr>
          <p:cNvPr id="32" name="Group 31">
            <a:extLst>
              <a:ext uri="{FF2B5EF4-FFF2-40B4-BE49-F238E27FC236}">
                <a16:creationId xmlns:a16="http://schemas.microsoft.com/office/drawing/2014/main" id="{0F745BB9-BA2A-4041-B01E-4EFD874A8075}"/>
              </a:ext>
            </a:extLst>
          </p:cNvPr>
          <p:cNvGrpSpPr/>
          <p:nvPr/>
        </p:nvGrpSpPr>
        <p:grpSpPr>
          <a:xfrm>
            <a:off x="660029" y="3728430"/>
            <a:ext cx="10683792" cy="584775"/>
            <a:chOff x="665526" y="1637477"/>
            <a:chExt cx="10683792" cy="584775"/>
          </a:xfrm>
        </p:grpSpPr>
        <p:sp>
          <p:nvSpPr>
            <p:cNvPr id="33" name="Rectangle 32">
              <a:extLst>
                <a:ext uri="{FF2B5EF4-FFF2-40B4-BE49-F238E27FC236}">
                  <a16:creationId xmlns:a16="http://schemas.microsoft.com/office/drawing/2014/main" id="{AE8250DF-375A-4316-AD13-236237A58228}"/>
                </a:ext>
              </a:extLst>
            </p:cNvPr>
            <p:cNvSpPr/>
            <p:nvPr/>
          </p:nvSpPr>
          <p:spPr>
            <a:xfrm>
              <a:off x="1869781" y="1637477"/>
              <a:ext cx="2849249" cy="584775"/>
            </a:xfrm>
            <a:prstGeom prst="rect">
              <a:avLst/>
            </a:prstGeom>
          </p:spPr>
          <p:txBody>
            <a:bodyPr wrap="square">
              <a:spAutoFit/>
            </a:bodyPr>
            <a:lstStyle/>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Deep multimodal learning for the </a:t>
              </a:r>
            </a:p>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diagnosis of ASD</a:t>
              </a:r>
            </a:p>
          </p:txBody>
        </p:sp>
        <p:sp>
          <p:nvSpPr>
            <p:cNvPr id="34" name="Rectangle 33">
              <a:extLst>
                <a:ext uri="{FF2B5EF4-FFF2-40B4-BE49-F238E27FC236}">
                  <a16:creationId xmlns:a16="http://schemas.microsoft.com/office/drawing/2014/main" id="{EFADDA8E-D83D-42F2-8869-75EFAAA92521}"/>
                </a:ext>
              </a:extLst>
            </p:cNvPr>
            <p:cNvSpPr/>
            <p:nvPr/>
          </p:nvSpPr>
          <p:spPr>
            <a:xfrm>
              <a:off x="4732478" y="1637477"/>
              <a:ext cx="1475872" cy="338554"/>
            </a:xfrm>
            <a:prstGeom prst="rect">
              <a:avLst/>
            </a:prstGeom>
          </p:spPr>
          <p:txBody>
            <a:bodyPr wrap="square">
              <a:spAutoFit/>
            </a:bodyPr>
            <a:lstStyle/>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CNN,MLP</a:t>
              </a:r>
            </a:p>
          </p:txBody>
        </p:sp>
        <p:sp>
          <p:nvSpPr>
            <p:cNvPr id="35" name="Rectangle 34">
              <a:extLst>
                <a:ext uri="{FF2B5EF4-FFF2-40B4-BE49-F238E27FC236}">
                  <a16:creationId xmlns:a16="http://schemas.microsoft.com/office/drawing/2014/main" id="{B78F6A94-15AC-47D0-879C-63633536FA9B}"/>
                </a:ext>
              </a:extLst>
            </p:cNvPr>
            <p:cNvSpPr/>
            <p:nvPr/>
          </p:nvSpPr>
          <p:spPr>
            <a:xfrm>
              <a:off x="6244208" y="1637477"/>
              <a:ext cx="1001019" cy="338554"/>
            </a:xfrm>
            <a:prstGeom prst="rect">
              <a:avLst/>
            </a:prstGeom>
          </p:spPr>
          <p:txBody>
            <a:bodyPr wrap="square">
              <a:spAutoFit/>
            </a:bodyPr>
            <a:lstStyle/>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image, fMRI</a:t>
              </a:r>
            </a:p>
          </p:txBody>
        </p:sp>
        <p:sp>
          <p:nvSpPr>
            <p:cNvPr id="36" name="Rectangle 35">
              <a:extLst>
                <a:ext uri="{FF2B5EF4-FFF2-40B4-BE49-F238E27FC236}">
                  <a16:creationId xmlns:a16="http://schemas.microsoft.com/office/drawing/2014/main" id="{DC2360AE-B6E0-46E4-90A3-564DE624990C}"/>
                </a:ext>
              </a:extLst>
            </p:cNvPr>
            <p:cNvSpPr/>
            <p:nvPr/>
          </p:nvSpPr>
          <p:spPr>
            <a:xfrm>
              <a:off x="7605638" y="1637477"/>
              <a:ext cx="1264910" cy="584775"/>
            </a:xfrm>
            <a:prstGeom prst="rect">
              <a:avLst/>
            </a:prstGeom>
          </p:spPr>
          <p:txBody>
            <a:bodyPr wrap="square">
              <a:spAutoFit/>
            </a:bodyPr>
            <a:lstStyle/>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Accuracy 74%, F1-Score 80.5%</a:t>
              </a:r>
            </a:p>
          </p:txBody>
        </p:sp>
        <p:sp>
          <p:nvSpPr>
            <p:cNvPr id="37" name="Rectangle 36">
              <a:extLst>
                <a:ext uri="{FF2B5EF4-FFF2-40B4-BE49-F238E27FC236}">
                  <a16:creationId xmlns:a16="http://schemas.microsoft.com/office/drawing/2014/main" id="{3CD5C8C9-1E2F-4909-985C-E96515284EE2}"/>
                </a:ext>
              </a:extLst>
            </p:cNvPr>
            <p:cNvSpPr/>
            <p:nvPr/>
          </p:nvSpPr>
          <p:spPr>
            <a:xfrm>
              <a:off x="9055751" y="1637477"/>
              <a:ext cx="2293567" cy="338554"/>
            </a:xfrm>
            <a:prstGeom prst="rect">
              <a:avLst/>
            </a:prstGeom>
          </p:spPr>
          <p:txBody>
            <a:bodyPr wrap="square">
              <a:spAutoFit/>
            </a:bodyPr>
            <a:lstStyle/>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Low accuracy, limited data</a:t>
              </a:r>
            </a:p>
          </p:txBody>
        </p:sp>
        <p:sp>
          <p:nvSpPr>
            <p:cNvPr id="38" name="Rectangle 37">
              <a:extLst>
                <a:ext uri="{FF2B5EF4-FFF2-40B4-BE49-F238E27FC236}">
                  <a16:creationId xmlns:a16="http://schemas.microsoft.com/office/drawing/2014/main" id="{76A92DC9-4C81-4E01-B8EA-CFB2CB3340B3}"/>
                </a:ext>
              </a:extLst>
            </p:cNvPr>
            <p:cNvSpPr/>
            <p:nvPr/>
          </p:nvSpPr>
          <p:spPr>
            <a:xfrm>
              <a:off x="665526" y="1637477"/>
              <a:ext cx="1001019" cy="338554"/>
            </a:xfrm>
            <a:prstGeom prst="rect">
              <a:avLst/>
            </a:prstGeom>
          </p:spPr>
          <p:txBody>
            <a:bodyPr wrap="square">
              <a:spAutoFit/>
            </a:bodyPr>
            <a:lstStyle/>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Tang. 2020</a:t>
              </a:r>
            </a:p>
          </p:txBody>
        </p:sp>
      </p:grpSp>
      <p:cxnSp>
        <p:nvCxnSpPr>
          <p:cNvPr id="40" name="Straight Connector 39">
            <a:extLst>
              <a:ext uri="{FF2B5EF4-FFF2-40B4-BE49-F238E27FC236}">
                <a16:creationId xmlns:a16="http://schemas.microsoft.com/office/drawing/2014/main" id="{32B93C1E-21C3-4D8A-B556-CF529214F23A}"/>
              </a:ext>
            </a:extLst>
          </p:cNvPr>
          <p:cNvCxnSpPr>
            <a:cxnSpLocks/>
          </p:cNvCxnSpPr>
          <p:nvPr/>
        </p:nvCxnSpPr>
        <p:spPr>
          <a:xfrm>
            <a:off x="620701" y="2465984"/>
            <a:ext cx="11029078" cy="0"/>
          </a:xfrm>
          <a:prstGeom prst="line">
            <a:avLst/>
          </a:prstGeom>
          <a:ln w="19050">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矩形 106">
            <a:extLst>
              <a:ext uri="{FF2B5EF4-FFF2-40B4-BE49-F238E27FC236}">
                <a16:creationId xmlns:a16="http://schemas.microsoft.com/office/drawing/2014/main" id="{BF07E674-1682-493E-A4A1-448479D13C8C}"/>
              </a:ext>
            </a:extLst>
          </p:cNvPr>
          <p:cNvSpPr/>
          <p:nvPr/>
        </p:nvSpPr>
        <p:spPr>
          <a:xfrm>
            <a:off x="3666167" y="478285"/>
            <a:ext cx="4248502" cy="461665"/>
          </a:xfrm>
          <a:prstGeom prst="rect">
            <a:avLst/>
          </a:prstGeom>
          <a:noFill/>
          <a:ln>
            <a:noFill/>
          </a:ln>
          <a:effectLst>
            <a:outerShdw blurRad="50800" dist="38100" dir="2700000" algn="tl" rotWithShape="0">
              <a:srgbClr val="283C63">
                <a:alpha val="30000"/>
              </a:srgbClr>
            </a:outerShdw>
          </a:effectLst>
        </p:spPr>
        <p:txBody>
          <a:bodyPr wrap="square" rtlCol="0">
            <a:spAutoFit/>
          </a:bodyPr>
          <a:lstStyle/>
          <a:p>
            <a:pPr algn="ctr"/>
            <a:r>
              <a:rPr lang="en-US" altLang="zh-CN" sz="2400" dirty="0">
                <a:solidFill>
                  <a:srgbClr val="717BAB"/>
                </a:solidFill>
                <a:effectLst>
                  <a:outerShdw blurRad="50800" dist="38100" dir="13500000" algn="br" rotWithShape="0">
                    <a:schemeClr val="bg1">
                      <a:alpha val="80000"/>
                    </a:schemeClr>
                  </a:outerShdw>
                </a:effectLst>
                <a:latin typeface="Raleway SemiBold" panose="020B0703030101060003" pitchFamily="34" charset="0"/>
                <a:ea typeface="阿里巴巴普惠体 B" panose="00020600040101010101" pitchFamily="18" charset="-122"/>
                <a:cs typeface="阿里巴巴普惠体 B" panose="00020600040101010101" pitchFamily="18" charset="-122"/>
              </a:rPr>
              <a:t>ASD Screening Using ML</a:t>
            </a:r>
            <a:endParaRPr lang="zh-CN" altLang="en-US" sz="2400" dirty="0">
              <a:solidFill>
                <a:srgbClr val="717BAB"/>
              </a:solidFill>
              <a:effectLst>
                <a:outerShdw blurRad="50800" dist="38100" dir="13500000" algn="br" rotWithShape="0">
                  <a:schemeClr val="bg1">
                    <a:alpha val="80000"/>
                  </a:schemeClr>
                </a:outerShdw>
              </a:effectLst>
              <a:latin typeface="Raleway SemiBold" panose="020B0703030101060003" pitchFamily="34" charset="0"/>
              <a:ea typeface="阿里巴巴普惠体 B" panose="00020600040101010101" pitchFamily="18" charset="-122"/>
              <a:cs typeface="阿里巴巴普惠体 B" panose="00020600040101010101" pitchFamily="18" charset="-122"/>
            </a:endParaRPr>
          </a:p>
        </p:txBody>
      </p:sp>
      <p:grpSp>
        <p:nvGrpSpPr>
          <p:cNvPr id="44" name="Group 43">
            <a:extLst>
              <a:ext uri="{FF2B5EF4-FFF2-40B4-BE49-F238E27FC236}">
                <a16:creationId xmlns:a16="http://schemas.microsoft.com/office/drawing/2014/main" id="{BF04A0F6-1FD3-48AB-88D5-C5F017F546E8}"/>
              </a:ext>
            </a:extLst>
          </p:cNvPr>
          <p:cNvGrpSpPr/>
          <p:nvPr/>
        </p:nvGrpSpPr>
        <p:grpSpPr>
          <a:xfrm>
            <a:off x="660029" y="4758115"/>
            <a:ext cx="10683792" cy="584775"/>
            <a:chOff x="665526" y="1637477"/>
            <a:chExt cx="10683792" cy="584775"/>
          </a:xfrm>
        </p:grpSpPr>
        <p:sp>
          <p:nvSpPr>
            <p:cNvPr id="45" name="Rectangle 44">
              <a:extLst>
                <a:ext uri="{FF2B5EF4-FFF2-40B4-BE49-F238E27FC236}">
                  <a16:creationId xmlns:a16="http://schemas.microsoft.com/office/drawing/2014/main" id="{4C7D0FD2-07F9-49E4-B7B3-2202B65C28D3}"/>
                </a:ext>
              </a:extLst>
            </p:cNvPr>
            <p:cNvSpPr/>
            <p:nvPr/>
          </p:nvSpPr>
          <p:spPr>
            <a:xfrm>
              <a:off x="1869781" y="1637477"/>
              <a:ext cx="2849249" cy="584775"/>
            </a:xfrm>
            <a:prstGeom prst="rect">
              <a:avLst/>
            </a:prstGeom>
          </p:spPr>
          <p:txBody>
            <a:bodyPr wrap="square">
              <a:spAutoFit/>
            </a:bodyPr>
            <a:lstStyle/>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Classifying  ASD children with </a:t>
              </a:r>
            </a:p>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LSTM based on raw videos</a:t>
              </a:r>
            </a:p>
          </p:txBody>
        </p:sp>
        <p:sp>
          <p:nvSpPr>
            <p:cNvPr id="46" name="Rectangle 45">
              <a:extLst>
                <a:ext uri="{FF2B5EF4-FFF2-40B4-BE49-F238E27FC236}">
                  <a16:creationId xmlns:a16="http://schemas.microsoft.com/office/drawing/2014/main" id="{2A58514B-199E-45F0-BF1C-0C5281C0D3E5}"/>
                </a:ext>
              </a:extLst>
            </p:cNvPr>
            <p:cNvSpPr/>
            <p:nvPr/>
          </p:nvSpPr>
          <p:spPr>
            <a:xfrm>
              <a:off x="4732478" y="1637477"/>
              <a:ext cx="1475872" cy="338554"/>
            </a:xfrm>
            <a:prstGeom prst="rect">
              <a:avLst/>
            </a:prstGeom>
          </p:spPr>
          <p:txBody>
            <a:bodyPr wrap="square">
              <a:spAutoFit/>
            </a:bodyPr>
            <a:lstStyle/>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LSTM</a:t>
              </a:r>
            </a:p>
          </p:txBody>
        </p:sp>
        <p:sp>
          <p:nvSpPr>
            <p:cNvPr id="47" name="Rectangle 46">
              <a:extLst>
                <a:ext uri="{FF2B5EF4-FFF2-40B4-BE49-F238E27FC236}">
                  <a16:creationId xmlns:a16="http://schemas.microsoft.com/office/drawing/2014/main" id="{2998CEC1-573D-4A3D-BB2B-18CB037FE548}"/>
                </a:ext>
              </a:extLst>
            </p:cNvPr>
            <p:cNvSpPr/>
            <p:nvPr/>
          </p:nvSpPr>
          <p:spPr>
            <a:xfrm>
              <a:off x="6244208" y="1637477"/>
              <a:ext cx="1001019" cy="338554"/>
            </a:xfrm>
            <a:prstGeom prst="rect">
              <a:avLst/>
            </a:prstGeom>
          </p:spPr>
          <p:txBody>
            <a:bodyPr wrap="square">
              <a:spAutoFit/>
            </a:bodyPr>
            <a:lstStyle/>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Video</a:t>
              </a:r>
            </a:p>
          </p:txBody>
        </p:sp>
        <p:sp>
          <p:nvSpPr>
            <p:cNvPr id="48" name="Rectangle 47">
              <a:extLst>
                <a:ext uri="{FF2B5EF4-FFF2-40B4-BE49-F238E27FC236}">
                  <a16:creationId xmlns:a16="http://schemas.microsoft.com/office/drawing/2014/main" id="{A0D839A5-5989-4BC1-8DC1-80F9C5BF8AA3}"/>
                </a:ext>
              </a:extLst>
            </p:cNvPr>
            <p:cNvSpPr/>
            <p:nvPr/>
          </p:nvSpPr>
          <p:spPr>
            <a:xfrm>
              <a:off x="7605638" y="1637477"/>
              <a:ext cx="1264910" cy="338554"/>
            </a:xfrm>
            <a:prstGeom prst="rect">
              <a:avLst/>
            </a:prstGeom>
          </p:spPr>
          <p:txBody>
            <a:bodyPr wrap="square">
              <a:spAutoFit/>
            </a:bodyPr>
            <a:lstStyle/>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Accuracy 92%</a:t>
              </a:r>
            </a:p>
          </p:txBody>
        </p:sp>
        <p:sp>
          <p:nvSpPr>
            <p:cNvPr id="49" name="Rectangle 48">
              <a:extLst>
                <a:ext uri="{FF2B5EF4-FFF2-40B4-BE49-F238E27FC236}">
                  <a16:creationId xmlns:a16="http://schemas.microsoft.com/office/drawing/2014/main" id="{2F7E9510-889E-4408-9BBE-2863A461FE44}"/>
                </a:ext>
              </a:extLst>
            </p:cNvPr>
            <p:cNvSpPr/>
            <p:nvPr/>
          </p:nvSpPr>
          <p:spPr>
            <a:xfrm>
              <a:off x="9055751" y="1637477"/>
              <a:ext cx="2293567" cy="584775"/>
            </a:xfrm>
            <a:prstGeom prst="rect">
              <a:avLst/>
            </a:prstGeom>
          </p:spPr>
          <p:txBody>
            <a:bodyPr wrap="square">
              <a:spAutoFit/>
            </a:bodyPr>
            <a:lstStyle/>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Angle of camera has significant effect on misclassification</a:t>
              </a:r>
            </a:p>
          </p:txBody>
        </p:sp>
        <p:sp>
          <p:nvSpPr>
            <p:cNvPr id="50" name="Rectangle 49">
              <a:extLst>
                <a:ext uri="{FF2B5EF4-FFF2-40B4-BE49-F238E27FC236}">
                  <a16:creationId xmlns:a16="http://schemas.microsoft.com/office/drawing/2014/main" id="{390FAD78-F16D-4044-8DAD-CB856EEFA38D}"/>
                </a:ext>
              </a:extLst>
            </p:cNvPr>
            <p:cNvSpPr/>
            <p:nvPr/>
          </p:nvSpPr>
          <p:spPr>
            <a:xfrm>
              <a:off x="665526" y="1637477"/>
              <a:ext cx="1001019" cy="338554"/>
            </a:xfrm>
            <a:prstGeom prst="rect">
              <a:avLst/>
            </a:prstGeom>
          </p:spPr>
          <p:txBody>
            <a:bodyPr wrap="square">
              <a:spAutoFit/>
            </a:bodyPr>
            <a:lstStyle/>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Li 2020</a:t>
              </a:r>
            </a:p>
          </p:txBody>
        </p:sp>
      </p:grpSp>
      <p:cxnSp>
        <p:nvCxnSpPr>
          <p:cNvPr id="51" name="Straight Connector 50">
            <a:extLst>
              <a:ext uri="{FF2B5EF4-FFF2-40B4-BE49-F238E27FC236}">
                <a16:creationId xmlns:a16="http://schemas.microsoft.com/office/drawing/2014/main" id="{53EF3F24-738D-4E7F-AB39-215F20A8BFC0}"/>
              </a:ext>
            </a:extLst>
          </p:cNvPr>
          <p:cNvCxnSpPr>
            <a:cxnSpLocks/>
          </p:cNvCxnSpPr>
          <p:nvPr/>
        </p:nvCxnSpPr>
        <p:spPr>
          <a:xfrm>
            <a:off x="620701" y="3561743"/>
            <a:ext cx="11029078" cy="0"/>
          </a:xfrm>
          <a:prstGeom prst="line">
            <a:avLst/>
          </a:prstGeom>
          <a:ln w="19050">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3D4FDC-AF0A-47BF-8511-527E4505E36B}"/>
              </a:ext>
            </a:extLst>
          </p:cNvPr>
          <p:cNvCxnSpPr>
            <a:cxnSpLocks/>
          </p:cNvCxnSpPr>
          <p:nvPr/>
        </p:nvCxnSpPr>
        <p:spPr>
          <a:xfrm>
            <a:off x="620701" y="4532538"/>
            <a:ext cx="11029078" cy="0"/>
          </a:xfrm>
          <a:prstGeom prst="line">
            <a:avLst/>
          </a:prstGeom>
          <a:ln w="19050">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B4B6846-D0E4-4C6C-914F-EDD3456B00CF}"/>
              </a:ext>
            </a:extLst>
          </p:cNvPr>
          <p:cNvCxnSpPr>
            <a:cxnSpLocks/>
          </p:cNvCxnSpPr>
          <p:nvPr/>
        </p:nvCxnSpPr>
        <p:spPr>
          <a:xfrm>
            <a:off x="620701" y="5674404"/>
            <a:ext cx="11029078" cy="0"/>
          </a:xfrm>
          <a:prstGeom prst="line">
            <a:avLst/>
          </a:prstGeom>
          <a:ln w="19050">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4AC05C83-D774-4343-945E-65399035C0CD}"/>
              </a:ext>
            </a:extLst>
          </p:cNvPr>
          <p:cNvGrpSpPr/>
          <p:nvPr/>
        </p:nvGrpSpPr>
        <p:grpSpPr>
          <a:xfrm>
            <a:off x="706512" y="1713833"/>
            <a:ext cx="10683792" cy="584775"/>
            <a:chOff x="665526" y="1637477"/>
            <a:chExt cx="10683792" cy="584775"/>
          </a:xfrm>
        </p:grpSpPr>
        <p:sp>
          <p:nvSpPr>
            <p:cNvPr id="69" name="Rectangle 68">
              <a:extLst>
                <a:ext uri="{FF2B5EF4-FFF2-40B4-BE49-F238E27FC236}">
                  <a16:creationId xmlns:a16="http://schemas.microsoft.com/office/drawing/2014/main" id="{73CF0FF6-756E-46B7-B686-1B7AEE5E5B24}"/>
                </a:ext>
              </a:extLst>
            </p:cNvPr>
            <p:cNvSpPr/>
            <p:nvPr/>
          </p:nvSpPr>
          <p:spPr>
            <a:xfrm>
              <a:off x="1869781" y="1637477"/>
              <a:ext cx="2849249" cy="584775"/>
            </a:xfrm>
            <a:prstGeom prst="rect">
              <a:avLst/>
            </a:prstGeom>
          </p:spPr>
          <p:txBody>
            <a:bodyPr wrap="square">
              <a:spAutoFit/>
            </a:bodyPr>
            <a:lstStyle/>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SP-ASDNET: CNN-LSTM  based ASD classification model using observer</a:t>
              </a:r>
            </a:p>
          </p:txBody>
        </p:sp>
        <p:sp>
          <p:nvSpPr>
            <p:cNvPr id="70" name="Rectangle 69">
              <a:extLst>
                <a:ext uri="{FF2B5EF4-FFF2-40B4-BE49-F238E27FC236}">
                  <a16:creationId xmlns:a16="http://schemas.microsoft.com/office/drawing/2014/main" id="{C8397049-DA72-4E4C-A0B6-D8041E9152C3}"/>
                </a:ext>
              </a:extLst>
            </p:cNvPr>
            <p:cNvSpPr/>
            <p:nvPr/>
          </p:nvSpPr>
          <p:spPr>
            <a:xfrm>
              <a:off x="4732478" y="1637477"/>
              <a:ext cx="1264910" cy="584775"/>
            </a:xfrm>
            <a:prstGeom prst="rect">
              <a:avLst/>
            </a:prstGeom>
          </p:spPr>
          <p:txBody>
            <a:bodyPr wrap="square">
              <a:spAutoFit/>
            </a:bodyPr>
            <a:lstStyle/>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SalGAN, CNN-LSTM</a:t>
              </a:r>
            </a:p>
          </p:txBody>
        </p:sp>
        <p:sp>
          <p:nvSpPr>
            <p:cNvPr id="71" name="Rectangle 70">
              <a:extLst>
                <a:ext uri="{FF2B5EF4-FFF2-40B4-BE49-F238E27FC236}">
                  <a16:creationId xmlns:a16="http://schemas.microsoft.com/office/drawing/2014/main" id="{0DDB5F8E-5DE3-4735-9058-C4922902B561}"/>
                </a:ext>
              </a:extLst>
            </p:cNvPr>
            <p:cNvSpPr/>
            <p:nvPr/>
          </p:nvSpPr>
          <p:spPr>
            <a:xfrm>
              <a:off x="6244208" y="1637477"/>
              <a:ext cx="1001019" cy="338554"/>
            </a:xfrm>
            <a:prstGeom prst="rect">
              <a:avLst/>
            </a:prstGeom>
          </p:spPr>
          <p:txBody>
            <a:bodyPr wrap="square">
              <a:spAutoFit/>
            </a:bodyPr>
            <a:lstStyle/>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Eye Tracking</a:t>
              </a:r>
            </a:p>
          </p:txBody>
        </p:sp>
        <p:sp>
          <p:nvSpPr>
            <p:cNvPr id="72" name="Rectangle 71">
              <a:extLst>
                <a:ext uri="{FF2B5EF4-FFF2-40B4-BE49-F238E27FC236}">
                  <a16:creationId xmlns:a16="http://schemas.microsoft.com/office/drawing/2014/main" id="{33F47D04-69F2-4C5E-A3F5-DE5DED8F28F8}"/>
                </a:ext>
              </a:extLst>
            </p:cNvPr>
            <p:cNvSpPr/>
            <p:nvPr/>
          </p:nvSpPr>
          <p:spPr>
            <a:xfrm>
              <a:off x="7605638" y="1637477"/>
              <a:ext cx="1264910" cy="338554"/>
            </a:xfrm>
            <a:prstGeom prst="rect">
              <a:avLst/>
            </a:prstGeom>
          </p:spPr>
          <p:txBody>
            <a:bodyPr wrap="square">
              <a:spAutoFit/>
            </a:bodyPr>
            <a:lstStyle/>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Accuracy 74.22%</a:t>
              </a:r>
            </a:p>
          </p:txBody>
        </p:sp>
        <p:sp>
          <p:nvSpPr>
            <p:cNvPr id="73" name="Rectangle 72">
              <a:extLst>
                <a:ext uri="{FF2B5EF4-FFF2-40B4-BE49-F238E27FC236}">
                  <a16:creationId xmlns:a16="http://schemas.microsoft.com/office/drawing/2014/main" id="{4EDFEA43-F2D3-421A-9A70-BA287314CCD3}"/>
                </a:ext>
              </a:extLst>
            </p:cNvPr>
            <p:cNvSpPr/>
            <p:nvPr/>
          </p:nvSpPr>
          <p:spPr>
            <a:xfrm>
              <a:off x="9055751" y="1637477"/>
              <a:ext cx="2293567" cy="584775"/>
            </a:xfrm>
            <a:prstGeom prst="rect">
              <a:avLst/>
            </a:prstGeom>
          </p:spPr>
          <p:txBody>
            <a:bodyPr wrap="square">
              <a:spAutoFit/>
            </a:bodyPr>
            <a:lstStyle/>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Limited dataset, high network complexity</a:t>
              </a:r>
            </a:p>
          </p:txBody>
        </p:sp>
        <p:sp>
          <p:nvSpPr>
            <p:cNvPr id="74" name="Rectangle 73">
              <a:extLst>
                <a:ext uri="{FF2B5EF4-FFF2-40B4-BE49-F238E27FC236}">
                  <a16:creationId xmlns:a16="http://schemas.microsoft.com/office/drawing/2014/main" id="{AFA684A9-9274-47B3-8919-2FD94AAA3550}"/>
                </a:ext>
              </a:extLst>
            </p:cNvPr>
            <p:cNvSpPr/>
            <p:nvPr/>
          </p:nvSpPr>
          <p:spPr>
            <a:xfrm>
              <a:off x="665526" y="1637477"/>
              <a:ext cx="1001019" cy="584775"/>
            </a:xfrm>
            <a:prstGeom prst="rect">
              <a:avLst/>
            </a:prstGeom>
          </p:spPr>
          <p:txBody>
            <a:bodyPr wrap="square">
              <a:spAutoFit/>
            </a:bodyPr>
            <a:lstStyle/>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Tao et al.</a:t>
              </a:r>
            </a:p>
            <a:p>
              <a:r>
                <a:rPr lang="en-US" sz="16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2019</a:t>
              </a:r>
            </a:p>
          </p:txBody>
        </p:sp>
      </p:grpSp>
    </p:spTree>
    <p:extLst>
      <p:ext uri="{BB962C8B-B14F-4D97-AF65-F5344CB8AC3E}">
        <p14:creationId xmlns:p14="http://schemas.microsoft.com/office/powerpoint/2010/main" val="2066841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bg2"/>
            </a:gs>
            <a:gs pos="100000">
              <a:srgbClr val="EBEBFF"/>
            </a:gs>
          </a:gsLst>
          <a:lin ang="2700000" scaled="1"/>
          <a:tileRect/>
        </a:gra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F21CCD9-55A2-47D7-A651-7751E84E4B62}"/>
              </a:ext>
            </a:extLst>
          </p:cNvPr>
          <p:cNvGrpSpPr>
            <a:grpSpLocks noChangeAspect="1"/>
          </p:cNvGrpSpPr>
          <p:nvPr/>
        </p:nvGrpSpPr>
        <p:grpSpPr>
          <a:xfrm>
            <a:off x="353961" y="303958"/>
            <a:ext cx="11484078" cy="5434494"/>
            <a:chOff x="353961" y="479322"/>
            <a:chExt cx="11484078" cy="5899355"/>
          </a:xfrm>
        </p:grpSpPr>
        <p:sp>
          <p:nvSpPr>
            <p:cNvPr id="5" name="Rectangle: Rounded Corners 4">
              <a:extLst>
                <a:ext uri="{FF2B5EF4-FFF2-40B4-BE49-F238E27FC236}">
                  <a16:creationId xmlns:a16="http://schemas.microsoft.com/office/drawing/2014/main" id="{ED8A94EE-20F3-4788-8A9C-3953A68CA8DF}"/>
                </a:ext>
              </a:extLst>
            </p:cNvPr>
            <p:cNvSpPr/>
            <p:nvPr/>
          </p:nvSpPr>
          <p:spPr>
            <a:xfrm>
              <a:off x="353961" y="479322"/>
              <a:ext cx="11484078" cy="5899355"/>
            </a:xfrm>
            <a:prstGeom prst="roundRect">
              <a:avLst>
                <a:gd name="adj" fmla="val 5528"/>
              </a:avLst>
            </a:prstGeom>
            <a:gradFill>
              <a:gsLst>
                <a:gs pos="0">
                  <a:srgbClr val="EBEBFF"/>
                </a:gs>
                <a:gs pos="100000">
                  <a:srgbClr val="F0F0FF"/>
                </a:gs>
              </a:gsLst>
              <a:lin ang="3000000" scaled="0"/>
            </a:gradFill>
            <a:ln>
              <a:noFill/>
            </a:ln>
            <a:effectLst>
              <a:outerShdw blurRad="266700" dist="2159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90E3894-3824-47A6-94D7-1597CDAB5F21}"/>
                </a:ext>
              </a:extLst>
            </p:cNvPr>
            <p:cNvSpPr/>
            <p:nvPr/>
          </p:nvSpPr>
          <p:spPr>
            <a:xfrm>
              <a:off x="353961" y="479322"/>
              <a:ext cx="11484078" cy="5899355"/>
            </a:xfrm>
            <a:prstGeom prst="roundRect">
              <a:avLst>
                <a:gd name="adj" fmla="val 5528"/>
              </a:avLst>
            </a:prstGeom>
            <a:gradFill>
              <a:gsLst>
                <a:gs pos="0">
                  <a:srgbClr val="EBEBFF"/>
                </a:gs>
                <a:gs pos="100000">
                  <a:srgbClr val="F0F0FF"/>
                </a:gs>
              </a:gsLst>
              <a:lin ang="3000000" scaled="0"/>
            </a:gradFill>
            <a:ln>
              <a:noFill/>
            </a:ln>
            <a:effectLst>
              <a:outerShdw blurRad="228600" dist="165100" dir="13200000" algn="ctr" rotWithShape="0">
                <a:schemeClr val="bg1">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1">
            <a:extLst>
              <a:ext uri="{FF2B5EF4-FFF2-40B4-BE49-F238E27FC236}">
                <a16:creationId xmlns:a16="http://schemas.microsoft.com/office/drawing/2014/main" id="{26BE86E7-9A6C-4278-8D49-3027643282BF}"/>
              </a:ext>
            </a:extLst>
          </p:cNvPr>
          <p:cNvSpPr>
            <a:spLocks/>
          </p:cNvSpPr>
          <p:nvPr/>
        </p:nvSpPr>
        <p:spPr>
          <a:xfrm>
            <a:off x="551478" y="1060450"/>
            <a:ext cx="11089044" cy="441780"/>
          </a:xfrm>
          <a:prstGeom prst="roundRect">
            <a:avLst>
              <a:gd name="adj" fmla="val 40144"/>
            </a:avLst>
          </a:prstGeom>
          <a:gradFill flip="none" rotWithShape="1">
            <a:gsLst>
              <a:gs pos="0">
                <a:srgbClr val="D6E1F2"/>
              </a:gs>
              <a:gs pos="100000">
                <a:srgbClr val="EBEBFF"/>
              </a:gs>
            </a:gsLst>
            <a:lin ang="2700000" scaled="1"/>
            <a:tileRect/>
          </a:gradFill>
          <a:ln w="12700">
            <a:gradFill>
              <a:gsLst>
                <a:gs pos="0">
                  <a:schemeClr val="bg1">
                    <a:alpha val="0"/>
                  </a:schemeClr>
                </a:gs>
                <a:gs pos="100000">
                  <a:srgbClr val="D9E4F0">
                    <a:lumMod val="21000"/>
                    <a:lumOff val="79000"/>
                  </a:srgbClr>
                </a:gs>
              </a:gsLst>
              <a:lin ang="5400000" scaled="1"/>
            </a:gradFill>
          </a:ln>
          <a:effectLst>
            <a:innerShdw blurRad="76200" dist="38100" dir="13500000">
              <a:srgbClr val="8BA3BF">
                <a:alpha val="7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a:solidFill>
                <a:schemeClr val="lt1"/>
              </a:solidFill>
            </a:endParaRPr>
          </a:p>
        </p:txBody>
      </p:sp>
      <p:sp>
        <p:nvSpPr>
          <p:cNvPr id="11" name="TextBox 10">
            <a:extLst>
              <a:ext uri="{FF2B5EF4-FFF2-40B4-BE49-F238E27FC236}">
                <a16:creationId xmlns:a16="http://schemas.microsoft.com/office/drawing/2014/main" id="{265B2462-5111-467A-BB86-FA313E9D802A}"/>
              </a:ext>
            </a:extLst>
          </p:cNvPr>
          <p:cNvSpPr txBox="1"/>
          <p:nvPr/>
        </p:nvSpPr>
        <p:spPr>
          <a:xfrm>
            <a:off x="1832422" y="1119549"/>
            <a:ext cx="1796142" cy="369332"/>
          </a:xfrm>
          <a:prstGeom prst="rect">
            <a:avLst/>
          </a:prstGeom>
          <a:noFill/>
        </p:spPr>
        <p:txBody>
          <a:bodyPr wrap="square" rtlCol="0">
            <a:spAutoFit/>
          </a:bodyPr>
          <a:lstStyle/>
          <a:p>
            <a:r>
              <a:rPr lang="en-US" dirty="0">
                <a:solidFill>
                  <a:srgbClr val="717BAB"/>
                </a:solidFill>
                <a:latin typeface="Raleway Medium" panose="020B0603030101060003" pitchFamily="34" charset="0"/>
                <a:ea typeface="Cambria Math" panose="02040503050406030204" pitchFamily="18" charset="0"/>
              </a:rPr>
              <a:t>Title</a:t>
            </a:r>
          </a:p>
        </p:txBody>
      </p:sp>
      <p:sp>
        <p:nvSpPr>
          <p:cNvPr id="12" name="TextBox 11">
            <a:extLst>
              <a:ext uri="{FF2B5EF4-FFF2-40B4-BE49-F238E27FC236}">
                <a16:creationId xmlns:a16="http://schemas.microsoft.com/office/drawing/2014/main" id="{7CF83077-A62B-4A35-9DAD-B04DC97320E9}"/>
              </a:ext>
            </a:extLst>
          </p:cNvPr>
          <p:cNvSpPr txBox="1"/>
          <p:nvPr/>
        </p:nvSpPr>
        <p:spPr>
          <a:xfrm>
            <a:off x="4719030" y="1119549"/>
            <a:ext cx="1796142" cy="369332"/>
          </a:xfrm>
          <a:prstGeom prst="rect">
            <a:avLst/>
          </a:prstGeom>
          <a:noFill/>
        </p:spPr>
        <p:txBody>
          <a:bodyPr wrap="square" rtlCol="0">
            <a:spAutoFit/>
          </a:bodyPr>
          <a:lstStyle/>
          <a:p>
            <a:r>
              <a:rPr lang="en-US" dirty="0">
                <a:solidFill>
                  <a:srgbClr val="717BAB"/>
                </a:solidFill>
                <a:latin typeface="Raleway Medium" panose="020B0603030101060003" pitchFamily="34" charset="0"/>
                <a:ea typeface="Cambria Math" panose="02040503050406030204" pitchFamily="18" charset="0"/>
              </a:rPr>
              <a:t>ML Model</a:t>
            </a:r>
          </a:p>
        </p:txBody>
      </p:sp>
      <p:sp>
        <p:nvSpPr>
          <p:cNvPr id="13" name="TextBox 12">
            <a:extLst>
              <a:ext uri="{FF2B5EF4-FFF2-40B4-BE49-F238E27FC236}">
                <a16:creationId xmlns:a16="http://schemas.microsoft.com/office/drawing/2014/main" id="{05821DDB-128D-4347-97E8-E8A1507E8A9C}"/>
              </a:ext>
            </a:extLst>
          </p:cNvPr>
          <p:cNvSpPr txBox="1"/>
          <p:nvPr/>
        </p:nvSpPr>
        <p:spPr>
          <a:xfrm>
            <a:off x="6216753" y="1119549"/>
            <a:ext cx="1796142" cy="369332"/>
          </a:xfrm>
          <a:prstGeom prst="rect">
            <a:avLst/>
          </a:prstGeom>
          <a:noFill/>
        </p:spPr>
        <p:txBody>
          <a:bodyPr wrap="square" rtlCol="0">
            <a:spAutoFit/>
          </a:bodyPr>
          <a:lstStyle/>
          <a:p>
            <a:r>
              <a:rPr lang="en-US" dirty="0">
                <a:solidFill>
                  <a:srgbClr val="717BAB"/>
                </a:solidFill>
                <a:latin typeface="Raleway Medium" panose="020B0603030101060003" pitchFamily="34" charset="0"/>
                <a:ea typeface="Cambria Math" panose="02040503050406030204" pitchFamily="18" charset="0"/>
              </a:rPr>
              <a:t>Data Type</a:t>
            </a:r>
          </a:p>
        </p:txBody>
      </p:sp>
      <p:sp>
        <p:nvSpPr>
          <p:cNvPr id="14" name="TextBox 13">
            <a:extLst>
              <a:ext uri="{FF2B5EF4-FFF2-40B4-BE49-F238E27FC236}">
                <a16:creationId xmlns:a16="http://schemas.microsoft.com/office/drawing/2014/main" id="{D6A15266-68CA-44C6-84A6-6946D71F9372}"/>
              </a:ext>
            </a:extLst>
          </p:cNvPr>
          <p:cNvSpPr txBox="1"/>
          <p:nvPr/>
        </p:nvSpPr>
        <p:spPr>
          <a:xfrm>
            <a:off x="7605638" y="1119549"/>
            <a:ext cx="1796142" cy="369332"/>
          </a:xfrm>
          <a:prstGeom prst="rect">
            <a:avLst/>
          </a:prstGeom>
          <a:noFill/>
        </p:spPr>
        <p:txBody>
          <a:bodyPr wrap="square" rtlCol="0">
            <a:spAutoFit/>
          </a:bodyPr>
          <a:lstStyle/>
          <a:p>
            <a:r>
              <a:rPr lang="en-US" dirty="0">
                <a:solidFill>
                  <a:srgbClr val="717BAB"/>
                </a:solidFill>
                <a:latin typeface="Raleway Medium" panose="020B0603030101060003" pitchFamily="34" charset="0"/>
                <a:ea typeface="Cambria Math" panose="02040503050406030204" pitchFamily="18" charset="0"/>
              </a:rPr>
              <a:t>Evaluation </a:t>
            </a:r>
          </a:p>
        </p:txBody>
      </p:sp>
      <p:sp>
        <p:nvSpPr>
          <p:cNvPr id="15" name="TextBox 14">
            <a:extLst>
              <a:ext uri="{FF2B5EF4-FFF2-40B4-BE49-F238E27FC236}">
                <a16:creationId xmlns:a16="http://schemas.microsoft.com/office/drawing/2014/main" id="{A6FA00AF-626B-4FB4-8BFA-E42F656C6CEF}"/>
              </a:ext>
            </a:extLst>
          </p:cNvPr>
          <p:cNvSpPr txBox="1"/>
          <p:nvPr/>
        </p:nvSpPr>
        <p:spPr>
          <a:xfrm>
            <a:off x="9113892" y="1119549"/>
            <a:ext cx="1796142" cy="369332"/>
          </a:xfrm>
          <a:prstGeom prst="rect">
            <a:avLst/>
          </a:prstGeom>
          <a:noFill/>
        </p:spPr>
        <p:txBody>
          <a:bodyPr wrap="square" rtlCol="0">
            <a:spAutoFit/>
          </a:bodyPr>
          <a:lstStyle/>
          <a:p>
            <a:r>
              <a:rPr lang="en-US" dirty="0">
                <a:solidFill>
                  <a:srgbClr val="717BAB"/>
                </a:solidFill>
                <a:latin typeface="Raleway Medium" panose="020B0603030101060003" pitchFamily="34" charset="0"/>
                <a:ea typeface="Cambria Math" panose="02040503050406030204" pitchFamily="18" charset="0"/>
              </a:rPr>
              <a:t>Limitation</a:t>
            </a:r>
          </a:p>
        </p:txBody>
      </p:sp>
      <p:sp>
        <p:nvSpPr>
          <p:cNvPr id="16" name="TextBox 15">
            <a:extLst>
              <a:ext uri="{FF2B5EF4-FFF2-40B4-BE49-F238E27FC236}">
                <a16:creationId xmlns:a16="http://schemas.microsoft.com/office/drawing/2014/main" id="{9A74EFDF-B27A-40D4-B332-F1B3A3D7B771}"/>
              </a:ext>
            </a:extLst>
          </p:cNvPr>
          <p:cNvSpPr txBox="1"/>
          <p:nvPr/>
        </p:nvSpPr>
        <p:spPr>
          <a:xfrm>
            <a:off x="716344" y="1119549"/>
            <a:ext cx="1116078" cy="369332"/>
          </a:xfrm>
          <a:prstGeom prst="rect">
            <a:avLst/>
          </a:prstGeom>
          <a:noFill/>
        </p:spPr>
        <p:txBody>
          <a:bodyPr wrap="square" rtlCol="0">
            <a:spAutoFit/>
          </a:bodyPr>
          <a:lstStyle/>
          <a:p>
            <a:r>
              <a:rPr lang="en-US" dirty="0">
                <a:solidFill>
                  <a:srgbClr val="717BAB"/>
                </a:solidFill>
                <a:latin typeface="Raleway Medium" panose="020B0603030101060003" pitchFamily="34" charset="0"/>
                <a:ea typeface="Cambria Math" panose="02040503050406030204" pitchFamily="18" charset="0"/>
              </a:rPr>
              <a:t>Author</a:t>
            </a:r>
          </a:p>
        </p:txBody>
      </p:sp>
      <p:cxnSp>
        <p:nvCxnSpPr>
          <p:cNvPr id="40" name="Straight Connector 39">
            <a:extLst>
              <a:ext uri="{FF2B5EF4-FFF2-40B4-BE49-F238E27FC236}">
                <a16:creationId xmlns:a16="http://schemas.microsoft.com/office/drawing/2014/main" id="{32B93C1E-21C3-4D8A-B556-CF529214F23A}"/>
              </a:ext>
            </a:extLst>
          </p:cNvPr>
          <p:cNvCxnSpPr>
            <a:cxnSpLocks/>
          </p:cNvCxnSpPr>
          <p:nvPr/>
        </p:nvCxnSpPr>
        <p:spPr>
          <a:xfrm>
            <a:off x="620701" y="2367664"/>
            <a:ext cx="11029078" cy="0"/>
          </a:xfrm>
          <a:prstGeom prst="line">
            <a:avLst/>
          </a:prstGeom>
          <a:ln w="19050">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矩形 106">
            <a:extLst>
              <a:ext uri="{FF2B5EF4-FFF2-40B4-BE49-F238E27FC236}">
                <a16:creationId xmlns:a16="http://schemas.microsoft.com/office/drawing/2014/main" id="{BF07E674-1682-493E-A4A1-448479D13C8C}"/>
              </a:ext>
            </a:extLst>
          </p:cNvPr>
          <p:cNvSpPr/>
          <p:nvPr/>
        </p:nvSpPr>
        <p:spPr>
          <a:xfrm>
            <a:off x="3666167" y="478285"/>
            <a:ext cx="4248502" cy="461665"/>
          </a:xfrm>
          <a:prstGeom prst="rect">
            <a:avLst/>
          </a:prstGeom>
          <a:noFill/>
          <a:ln>
            <a:noFill/>
          </a:ln>
          <a:effectLst>
            <a:outerShdw blurRad="50800" dist="38100" dir="2700000" algn="tl" rotWithShape="0">
              <a:srgbClr val="283C63">
                <a:alpha val="30000"/>
              </a:srgbClr>
            </a:outerShdw>
          </a:effectLst>
        </p:spPr>
        <p:txBody>
          <a:bodyPr wrap="square" rtlCol="0">
            <a:spAutoFit/>
          </a:bodyPr>
          <a:lstStyle/>
          <a:p>
            <a:pPr algn="ctr"/>
            <a:r>
              <a:rPr lang="en-US" altLang="zh-CN" sz="2400" dirty="0">
                <a:solidFill>
                  <a:srgbClr val="717BAB"/>
                </a:solidFill>
                <a:effectLst>
                  <a:outerShdw blurRad="50800" dist="38100" dir="13500000" algn="br" rotWithShape="0">
                    <a:schemeClr val="bg1">
                      <a:alpha val="80000"/>
                    </a:schemeClr>
                  </a:outerShdw>
                </a:effectLst>
                <a:latin typeface="Raleway SemiBold" panose="020B0703030101060003" pitchFamily="34" charset="0"/>
                <a:ea typeface="阿里巴巴普惠体 B" panose="00020600040101010101" pitchFamily="18" charset="-122"/>
                <a:cs typeface="阿里巴巴普惠体 B" panose="00020600040101010101" pitchFamily="18" charset="-122"/>
              </a:rPr>
              <a:t>ASD Screening Using ML</a:t>
            </a:r>
            <a:endParaRPr lang="zh-CN" altLang="en-US" sz="2400" dirty="0">
              <a:solidFill>
                <a:srgbClr val="717BAB"/>
              </a:solidFill>
              <a:effectLst>
                <a:outerShdw blurRad="50800" dist="38100" dir="13500000" algn="br" rotWithShape="0">
                  <a:schemeClr val="bg1">
                    <a:alpha val="80000"/>
                  </a:schemeClr>
                </a:outerShdw>
              </a:effectLst>
              <a:latin typeface="Raleway SemiBold" panose="020B0703030101060003" pitchFamily="34" charset="0"/>
              <a:ea typeface="阿里巴巴普惠体 B" panose="00020600040101010101" pitchFamily="18" charset="-122"/>
              <a:cs typeface="阿里巴巴普惠体 B" panose="00020600040101010101" pitchFamily="18" charset="-122"/>
            </a:endParaRPr>
          </a:p>
        </p:txBody>
      </p:sp>
      <p:cxnSp>
        <p:nvCxnSpPr>
          <p:cNvPr id="51" name="Straight Connector 50">
            <a:extLst>
              <a:ext uri="{FF2B5EF4-FFF2-40B4-BE49-F238E27FC236}">
                <a16:creationId xmlns:a16="http://schemas.microsoft.com/office/drawing/2014/main" id="{53EF3F24-738D-4E7F-AB39-215F20A8BFC0}"/>
              </a:ext>
            </a:extLst>
          </p:cNvPr>
          <p:cNvCxnSpPr>
            <a:cxnSpLocks/>
          </p:cNvCxnSpPr>
          <p:nvPr/>
        </p:nvCxnSpPr>
        <p:spPr>
          <a:xfrm>
            <a:off x="620701" y="3374935"/>
            <a:ext cx="11029078" cy="0"/>
          </a:xfrm>
          <a:prstGeom prst="line">
            <a:avLst/>
          </a:prstGeom>
          <a:ln w="19050">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764D86D5-4F20-47E2-A110-2C5997E729FF}"/>
              </a:ext>
            </a:extLst>
          </p:cNvPr>
          <p:cNvGrpSpPr/>
          <p:nvPr/>
        </p:nvGrpSpPr>
        <p:grpSpPr>
          <a:xfrm>
            <a:off x="679694" y="2722323"/>
            <a:ext cx="10683792" cy="523220"/>
            <a:chOff x="665526" y="1637477"/>
            <a:chExt cx="10683792" cy="523220"/>
          </a:xfrm>
        </p:grpSpPr>
        <p:sp>
          <p:nvSpPr>
            <p:cNvPr id="53" name="Rectangle 52">
              <a:extLst>
                <a:ext uri="{FF2B5EF4-FFF2-40B4-BE49-F238E27FC236}">
                  <a16:creationId xmlns:a16="http://schemas.microsoft.com/office/drawing/2014/main" id="{94ED4B70-A79E-4BC7-B329-D8197EDA8AE4}"/>
                </a:ext>
              </a:extLst>
            </p:cNvPr>
            <p:cNvSpPr/>
            <p:nvPr/>
          </p:nvSpPr>
          <p:spPr>
            <a:xfrm>
              <a:off x="1869782" y="1637477"/>
              <a:ext cx="2726124" cy="523220"/>
            </a:xfrm>
            <a:prstGeom prst="rect">
              <a:avLst/>
            </a:prstGeom>
          </p:spPr>
          <p:txBody>
            <a:bodyPr wrap="square">
              <a:spAutoFit/>
            </a:bodyPr>
            <a:lstStyle/>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Spatial attentional bilinear 3d convolutional network for video-based ASD detection</a:t>
              </a:r>
            </a:p>
          </p:txBody>
        </p:sp>
        <p:sp>
          <p:nvSpPr>
            <p:cNvPr id="54" name="Rectangle 53">
              <a:extLst>
                <a:ext uri="{FF2B5EF4-FFF2-40B4-BE49-F238E27FC236}">
                  <a16:creationId xmlns:a16="http://schemas.microsoft.com/office/drawing/2014/main" id="{B134A2ED-B178-43E0-B572-E6482BE7A4F3}"/>
                </a:ext>
              </a:extLst>
            </p:cNvPr>
            <p:cNvSpPr/>
            <p:nvPr/>
          </p:nvSpPr>
          <p:spPr>
            <a:xfrm>
              <a:off x="4732478" y="1637477"/>
              <a:ext cx="1264910" cy="307777"/>
            </a:xfrm>
            <a:prstGeom prst="rect">
              <a:avLst/>
            </a:prstGeom>
          </p:spPr>
          <p:txBody>
            <a:bodyPr wrap="square">
              <a:spAutoFit/>
            </a:bodyPr>
            <a:lstStyle/>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CNN,LSTM</a:t>
              </a:r>
            </a:p>
          </p:txBody>
        </p:sp>
        <p:sp>
          <p:nvSpPr>
            <p:cNvPr id="55" name="Rectangle 54">
              <a:extLst>
                <a:ext uri="{FF2B5EF4-FFF2-40B4-BE49-F238E27FC236}">
                  <a16:creationId xmlns:a16="http://schemas.microsoft.com/office/drawing/2014/main" id="{E2A5F70E-58E8-4305-8893-AE3A04D56BFC}"/>
                </a:ext>
              </a:extLst>
            </p:cNvPr>
            <p:cNvSpPr/>
            <p:nvPr/>
          </p:nvSpPr>
          <p:spPr>
            <a:xfrm>
              <a:off x="6244208" y="1637477"/>
              <a:ext cx="1001019" cy="307777"/>
            </a:xfrm>
            <a:prstGeom prst="rect">
              <a:avLst/>
            </a:prstGeom>
          </p:spPr>
          <p:txBody>
            <a:bodyPr wrap="square">
              <a:spAutoFit/>
            </a:bodyPr>
            <a:lstStyle/>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Video</a:t>
              </a:r>
            </a:p>
          </p:txBody>
        </p:sp>
        <p:sp>
          <p:nvSpPr>
            <p:cNvPr id="56" name="Rectangle 55">
              <a:extLst>
                <a:ext uri="{FF2B5EF4-FFF2-40B4-BE49-F238E27FC236}">
                  <a16:creationId xmlns:a16="http://schemas.microsoft.com/office/drawing/2014/main" id="{078124A7-39B8-4F45-A879-498DBCB4406A}"/>
                </a:ext>
              </a:extLst>
            </p:cNvPr>
            <p:cNvSpPr/>
            <p:nvPr/>
          </p:nvSpPr>
          <p:spPr>
            <a:xfrm>
              <a:off x="7605638" y="1637477"/>
              <a:ext cx="1264910" cy="307777"/>
            </a:xfrm>
            <a:prstGeom prst="rect">
              <a:avLst/>
            </a:prstGeom>
          </p:spPr>
          <p:txBody>
            <a:bodyPr wrap="square">
              <a:spAutoFit/>
            </a:bodyPr>
            <a:lstStyle/>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F1 Score 95%</a:t>
              </a:r>
            </a:p>
          </p:txBody>
        </p:sp>
        <p:sp>
          <p:nvSpPr>
            <p:cNvPr id="57" name="Rectangle 56">
              <a:extLst>
                <a:ext uri="{FF2B5EF4-FFF2-40B4-BE49-F238E27FC236}">
                  <a16:creationId xmlns:a16="http://schemas.microsoft.com/office/drawing/2014/main" id="{C9E93E09-8E41-474F-9882-639525EFAA01}"/>
                </a:ext>
              </a:extLst>
            </p:cNvPr>
            <p:cNvSpPr/>
            <p:nvPr/>
          </p:nvSpPr>
          <p:spPr>
            <a:xfrm>
              <a:off x="9055751" y="1637477"/>
              <a:ext cx="2293567" cy="307777"/>
            </a:xfrm>
            <a:prstGeom prst="rect">
              <a:avLst/>
            </a:prstGeom>
          </p:spPr>
          <p:txBody>
            <a:bodyPr wrap="square">
              <a:spAutoFit/>
            </a:bodyPr>
            <a:lstStyle/>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Private dataset, Limited amount of data </a:t>
              </a:r>
            </a:p>
          </p:txBody>
        </p:sp>
        <p:sp>
          <p:nvSpPr>
            <p:cNvPr id="58" name="Rectangle 57">
              <a:extLst>
                <a:ext uri="{FF2B5EF4-FFF2-40B4-BE49-F238E27FC236}">
                  <a16:creationId xmlns:a16="http://schemas.microsoft.com/office/drawing/2014/main" id="{70C22749-49B2-4D3D-AD19-BD22D0741DA6}"/>
                </a:ext>
              </a:extLst>
            </p:cNvPr>
            <p:cNvSpPr/>
            <p:nvPr/>
          </p:nvSpPr>
          <p:spPr>
            <a:xfrm>
              <a:off x="665526" y="1637477"/>
              <a:ext cx="1001019" cy="523220"/>
            </a:xfrm>
            <a:prstGeom prst="rect">
              <a:avLst/>
            </a:prstGeom>
          </p:spPr>
          <p:txBody>
            <a:bodyPr wrap="square">
              <a:spAutoFit/>
            </a:bodyPr>
            <a:lstStyle/>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Sun et al.</a:t>
              </a:r>
            </a:p>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2020</a:t>
              </a:r>
            </a:p>
          </p:txBody>
        </p:sp>
      </p:grpSp>
      <p:cxnSp>
        <p:nvCxnSpPr>
          <p:cNvPr id="59" name="Straight Connector 58">
            <a:extLst>
              <a:ext uri="{FF2B5EF4-FFF2-40B4-BE49-F238E27FC236}">
                <a16:creationId xmlns:a16="http://schemas.microsoft.com/office/drawing/2014/main" id="{643D4FDC-AF0A-47BF-8511-527E4505E36B}"/>
              </a:ext>
            </a:extLst>
          </p:cNvPr>
          <p:cNvCxnSpPr>
            <a:cxnSpLocks/>
          </p:cNvCxnSpPr>
          <p:nvPr/>
        </p:nvCxnSpPr>
        <p:spPr>
          <a:xfrm>
            <a:off x="620701" y="4385051"/>
            <a:ext cx="11029078" cy="0"/>
          </a:xfrm>
          <a:prstGeom prst="line">
            <a:avLst/>
          </a:prstGeom>
          <a:ln w="19050">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B838DC34-F9C1-4C9C-B10A-CCB71ABB7C10}"/>
              </a:ext>
            </a:extLst>
          </p:cNvPr>
          <p:cNvGrpSpPr/>
          <p:nvPr/>
        </p:nvGrpSpPr>
        <p:grpSpPr>
          <a:xfrm>
            <a:off x="679694" y="1685610"/>
            <a:ext cx="10683792" cy="523220"/>
            <a:chOff x="665526" y="1637477"/>
            <a:chExt cx="10683792" cy="523220"/>
          </a:xfrm>
        </p:grpSpPr>
        <p:sp>
          <p:nvSpPr>
            <p:cNvPr id="61" name="Rectangle 60">
              <a:extLst>
                <a:ext uri="{FF2B5EF4-FFF2-40B4-BE49-F238E27FC236}">
                  <a16:creationId xmlns:a16="http://schemas.microsoft.com/office/drawing/2014/main" id="{FFC2018B-8F6E-4F0C-9E26-3A4F2F1BC39F}"/>
                </a:ext>
              </a:extLst>
            </p:cNvPr>
            <p:cNvSpPr/>
            <p:nvPr/>
          </p:nvSpPr>
          <p:spPr>
            <a:xfrm>
              <a:off x="1869781" y="1637477"/>
              <a:ext cx="2849249" cy="523220"/>
            </a:xfrm>
            <a:prstGeom prst="rect">
              <a:avLst/>
            </a:prstGeom>
          </p:spPr>
          <p:txBody>
            <a:bodyPr wrap="square">
              <a:spAutoFit/>
            </a:bodyPr>
            <a:lstStyle/>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Deep learning based multimedia</a:t>
              </a:r>
            </a:p>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data mining for ASD diagnosis</a:t>
              </a:r>
            </a:p>
          </p:txBody>
        </p:sp>
        <p:sp>
          <p:nvSpPr>
            <p:cNvPr id="62" name="Rectangle 61">
              <a:extLst>
                <a:ext uri="{FF2B5EF4-FFF2-40B4-BE49-F238E27FC236}">
                  <a16:creationId xmlns:a16="http://schemas.microsoft.com/office/drawing/2014/main" id="{E4F71CAD-3E10-48F7-8E5A-842D32B3E011}"/>
                </a:ext>
              </a:extLst>
            </p:cNvPr>
            <p:cNvSpPr/>
            <p:nvPr/>
          </p:nvSpPr>
          <p:spPr>
            <a:xfrm>
              <a:off x="4732478" y="1637477"/>
              <a:ext cx="1264910" cy="307777"/>
            </a:xfrm>
            <a:prstGeom prst="rect">
              <a:avLst/>
            </a:prstGeom>
          </p:spPr>
          <p:txBody>
            <a:bodyPr wrap="square">
              <a:spAutoFit/>
            </a:bodyPr>
            <a:lstStyle/>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CNN,LSTM</a:t>
              </a:r>
            </a:p>
          </p:txBody>
        </p:sp>
        <p:sp>
          <p:nvSpPr>
            <p:cNvPr id="63" name="Rectangle 62">
              <a:extLst>
                <a:ext uri="{FF2B5EF4-FFF2-40B4-BE49-F238E27FC236}">
                  <a16:creationId xmlns:a16="http://schemas.microsoft.com/office/drawing/2014/main" id="{93EC53E6-838D-4F70-ABE6-511BD8AC6BEA}"/>
                </a:ext>
              </a:extLst>
            </p:cNvPr>
            <p:cNvSpPr/>
            <p:nvPr/>
          </p:nvSpPr>
          <p:spPr>
            <a:xfrm>
              <a:off x="6244208" y="1637477"/>
              <a:ext cx="1001019" cy="307777"/>
            </a:xfrm>
            <a:prstGeom prst="rect">
              <a:avLst/>
            </a:prstGeom>
          </p:spPr>
          <p:txBody>
            <a:bodyPr wrap="square">
              <a:spAutoFit/>
            </a:bodyPr>
            <a:lstStyle/>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Audio</a:t>
              </a:r>
            </a:p>
          </p:txBody>
        </p:sp>
        <p:sp>
          <p:nvSpPr>
            <p:cNvPr id="64" name="Rectangle 63">
              <a:extLst>
                <a:ext uri="{FF2B5EF4-FFF2-40B4-BE49-F238E27FC236}">
                  <a16:creationId xmlns:a16="http://schemas.microsoft.com/office/drawing/2014/main" id="{7D3A0F10-B454-4546-99CD-A00AF866BFA3}"/>
                </a:ext>
              </a:extLst>
            </p:cNvPr>
            <p:cNvSpPr/>
            <p:nvPr/>
          </p:nvSpPr>
          <p:spPr>
            <a:xfrm>
              <a:off x="7605638" y="1637477"/>
              <a:ext cx="1264910" cy="307777"/>
            </a:xfrm>
            <a:prstGeom prst="rect">
              <a:avLst/>
            </a:prstGeom>
          </p:spPr>
          <p:txBody>
            <a:bodyPr wrap="square">
              <a:spAutoFit/>
            </a:bodyPr>
            <a:lstStyle/>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Accuracy 84%</a:t>
              </a:r>
            </a:p>
          </p:txBody>
        </p:sp>
        <p:sp>
          <p:nvSpPr>
            <p:cNvPr id="65" name="Rectangle 64">
              <a:extLst>
                <a:ext uri="{FF2B5EF4-FFF2-40B4-BE49-F238E27FC236}">
                  <a16:creationId xmlns:a16="http://schemas.microsoft.com/office/drawing/2014/main" id="{4B4A4535-081F-40EF-BAA4-09951BC9E9B9}"/>
                </a:ext>
              </a:extLst>
            </p:cNvPr>
            <p:cNvSpPr/>
            <p:nvPr/>
          </p:nvSpPr>
          <p:spPr>
            <a:xfrm>
              <a:off x="9055751" y="1637477"/>
              <a:ext cx="2293567" cy="307777"/>
            </a:xfrm>
            <a:prstGeom prst="rect">
              <a:avLst/>
            </a:prstGeom>
          </p:spPr>
          <p:txBody>
            <a:bodyPr wrap="square">
              <a:spAutoFit/>
            </a:bodyPr>
            <a:lstStyle/>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Lack of statistical measurements</a:t>
              </a:r>
            </a:p>
          </p:txBody>
        </p:sp>
        <p:sp>
          <p:nvSpPr>
            <p:cNvPr id="66" name="Rectangle 65">
              <a:extLst>
                <a:ext uri="{FF2B5EF4-FFF2-40B4-BE49-F238E27FC236}">
                  <a16:creationId xmlns:a16="http://schemas.microsoft.com/office/drawing/2014/main" id="{16EDEA24-7208-4EF6-9047-5C3ED02CD544}"/>
                </a:ext>
              </a:extLst>
            </p:cNvPr>
            <p:cNvSpPr/>
            <p:nvPr/>
          </p:nvSpPr>
          <p:spPr>
            <a:xfrm>
              <a:off x="665526" y="1637477"/>
              <a:ext cx="1001019" cy="523220"/>
            </a:xfrm>
            <a:prstGeom prst="rect">
              <a:avLst/>
            </a:prstGeom>
          </p:spPr>
          <p:txBody>
            <a:bodyPr wrap="square">
              <a:spAutoFit/>
            </a:bodyPr>
            <a:lstStyle/>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Sadiq et al.</a:t>
              </a:r>
            </a:p>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2019</a:t>
              </a:r>
            </a:p>
          </p:txBody>
        </p:sp>
      </p:grpSp>
      <p:cxnSp>
        <p:nvCxnSpPr>
          <p:cNvPr id="67" name="Straight Connector 66">
            <a:extLst>
              <a:ext uri="{FF2B5EF4-FFF2-40B4-BE49-F238E27FC236}">
                <a16:creationId xmlns:a16="http://schemas.microsoft.com/office/drawing/2014/main" id="{0B4B6846-D0E4-4C6C-914F-EDD3456B00CF}"/>
              </a:ext>
            </a:extLst>
          </p:cNvPr>
          <p:cNvCxnSpPr>
            <a:cxnSpLocks/>
          </p:cNvCxnSpPr>
          <p:nvPr/>
        </p:nvCxnSpPr>
        <p:spPr>
          <a:xfrm>
            <a:off x="620701" y="5526926"/>
            <a:ext cx="11029078" cy="0"/>
          </a:xfrm>
          <a:prstGeom prst="line">
            <a:avLst/>
          </a:prstGeom>
          <a:ln w="19050">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BDDFF308-E569-49D7-9FC7-464C0C1E3CE1}"/>
              </a:ext>
            </a:extLst>
          </p:cNvPr>
          <p:cNvGrpSpPr/>
          <p:nvPr/>
        </p:nvGrpSpPr>
        <p:grpSpPr>
          <a:xfrm>
            <a:off x="679694" y="3447273"/>
            <a:ext cx="10683792" cy="738664"/>
            <a:chOff x="665526" y="1625177"/>
            <a:chExt cx="10683792" cy="738664"/>
          </a:xfrm>
        </p:grpSpPr>
        <p:sp>
          <p:nvSpPr>
            <p:cNvPr id="75" name="Rectangle 74">
              <a:extLst>
                <a:ext uri="{FF2B5EF4-FFF2-40B4-BE49-F238E27FC236}">
                  <a16:creationId xmlns:a16="http://schemas.microsoft.com/office/drawing/2014/main" id="{4D930311-7B36-4F1F-AF5A-28CC8A7DF046}"/>
                </a:ext>
              </a:extLst>
            </p:cNvPr>
            <p:cNvSpPr/>
            <p:nvPr/>
          </p:nvSpPr>
          <p:spPr>
            <a:xfrm>
              <a:off x="1869781" y="1625177"/>
              <a:ext cx="2763595" cy="738664"/>
            </a:xfrm>
            <a:prstGeom prst="rect">
              <a:avLst/>
            </a:prstGeom>
          </p:spPr>
          <p:txBody>
            <a:bodyPr wrap="square">
              <a:spAutoFit/>
            </a:bodyPr>
            <a:lstStyle/>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A Review of Wearable Solutions for Physiological </a:t>
              </a:r>
            </a:p>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and Emotional Monitoring for Use by People with </a:t>
              </a:r>
            </a:p>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Autism Spectrum Disorder and Their Caregivers</a:t>
              </a:r>
            </a:p>
          </p:txBody>
        </p:sp>
        <p:sp>
          <p:nvSpPr>
            <p:cNvPr id="76" name="Rectangle 75">
              <a:extLst>
                <a:ext uri="{FF2B5EF4-FFF2-40B4-BE49-F238E27FC236}">
                  <a16:creationId xmlns:a16="http://schemas.microsoft.com/office/drawing/2014/main" id="{27209662-2801-49F6-BC59-39E46D803F5F}"/>
                </a:ext>
              </a:extLst>
            </p:cNvPr>
            <p:cNvSpPr/>
            <p:nvPr/>
          </p:nvSpPr>
          <p:spPr>
            <a:xfrm>
              <a:off x="4749754" y="1625177"/>
              <a:ext cx="2601857" cy="738664"/>
            </a:xfrm>
            <a:prstGeom prst="rect">
              <a:avLst/>
            </a:prstGeom>
          </p:spPr>
          <p:txBody>
            <a:bodyPr wrap="square">
              <a:spAutoFit/>
            </a:bodyPr>
            <a:lstStyle/>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Reviews wearable devices that can monitor </a:t>
              </a:r>
            </a:p>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physiological signals and markers of emotional states </a:t>
              </a:r>
            </a:p>
          </p:txBody>
        </p:sp>
        <p:sp>
          <p:nvSpPr>
            <p:cNvPr id="77" name="Rectangle 76">
              <a:extLst>
                <a:ext uri="{FF2B5EF4-FFF2-40B4-BE49-F238E27FC236}">
                  <a16:creationId xmlns:a16="http://schemas.microsoft.com/office/drawing/2014/main" id="{650D2AC8-E7D7-4AF9-835C-7D395B096DAE}"/>
                </a:ext>
              </a:extLst>
            </p:cNvPr>
            <p:cNvSpPr/>
            <p:nvPr/>
          </p:nvSpPr>
          <p:spPr>
            <a:xfrm>
              <a:off x="7605638" y="1625177"/>
              <a:ext cx="1264910" cy="738664"/>
            </a:xfrm>
            <a:prstGeom prst="rect">
              <a:avLst/>
            </a:prstGeom>
          </p:spPr>
          <p:txBody>
            <a:bodyPr wrap="square">
              <a:spAutoFit/>
            </a:bodyPr>
            <a:lstStyle/>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Heart rate, EDA, temperature and 7 more</a:t>
              </a:r>
            </a:p>
          </p:txBody>
        </p:sp>
        <p:sp>
          <p:nvSpPr>
            <p:cNvPr id="78" name="Rectangle 77">
              <a:extLst>
                <a:ext uri="{FF2B5EF4-FFF2-40B4-BE49-F238E27FC236}">
                  <a16:creationId xmlns:a16="http://schemas.microsoft.com/office/drawing/2014/main" id="{1E79773B-754F-4B65-8965-7F0BFDE86BDA}"/>
                </a:ext>
              </a:extLst>
            </p:cNvPr>
            <p:cNvSpPr/>
            <p:nvPr/>
          </p:nvSpPr>
          <p:spPr>
            <a:xfrm>
              <a:off x="9055751" y="1625177"/>
              <a:ext cx="2293567" cy="307777"/>
            </a:xfrm>
            <a:prstGeom prst="rect">
              <a:avLst/>
            </a:prstGeom>
          </p:spPr>
          <p:txBody>
            <a:bodyPr wrap="square">
              <a:spAutoFit/>
            </a:bodyPr>
            <a:lstStyle/>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a:t>
              </a:r>
            </a:p>
          </p:txBody>
        </p:sp>
        <p:sp>
          <p:nvSpPr>
            <p:cNvPr id="79" name="Rectangle 78">
              <a:extLst>
                <a:ext uri="{FF2B5EF4-FFF2-40B4-BE49-F238E27FC236}">
                  <a16:creationId xmlns:a16="http://schemas.microsoft.com/office/drawing/2014/main" id="{6F84C31E-EBF8-44DC-B976-B6BB3BCAB76F}"/>
                </a:ext>
              </a:extLst>
            </p:cNvPr>
            <p:cNvSpPr/>
            <p:nvPr/>
          </p:nvSpPr>
          <p:spPr>
            <a:xfrm>
              <a:off x="665526" y="1625177"/>
              <a:ext cx="1001019" cy="523220"/>
            </a:xfrm>
            <a:prstGeom prst="rect">
              <a:avLst/>
            </a:prstGeom>
          </p:spPr>
          <p:txBody>
            <a:bodyPr wrap="square">
              <a:spAutoFit/>
            </a:bodyPr>
            <a:lstStyle/>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Eldin et al.</a:t>
              </a:r>
            </a:p>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2018</a:t>
              </a:r>
            </a:p>
          </p:txBody>
        </p:sp>
      </p:grpSp>
      <p:grpSp>
        <p:nvGrpSpPr>
          <p:cNvPr id="80" name="Group 79">
            <a:extLst>
              <a:ext uri="{FF2B5EF4-FFF2-40B4-BE49-F238E27FC236}">
                <a16:creationId xmlns:a16="http://schemas.microsoft.com/office/drawing/2014/main" id="{68649FFB-AABA-45B7-A20B-2F181A4A4D39}"/>
              </a:ext>
            </a:extLst>
          </p:cNvPr>
          <p:cNvGrpSpPr/>
          <p:nvPr/>
        </p:nvGrpSpPr>
        <p:grpSpPr>
          <a:xfrm>
            <a:off x="679694" y="4611276"/>
            <a:ext cx="10683792" cy="738664"/>
            <a:chOff x="665526" y="1613888"/>
            <a:chExt cx="10683792" cy="738664"/>
          </a:xfrm>
        </p:grpSpPr>
        <p:sp>
          <p:nvSpPr>
            <p:cNvPr id="81" name="Rectangle 80">
              <a:extLst>
                <a:ext uri="{FF2B5EF4-FFF2-40B4-BE49-F238E27FC236}">
                  <a16:creationId xmlns:a16="http://schemas.microsoft.com/office/drawing/2014/main" id="{B34CD955-B947-4ED0-90F9-A9B1706F9197}"/>
                </a:ext>
              </a:extLst>
            </p:cNvPr>
            <p:cNvSpPr/>
            <p:nvPr/>
          </p:nvSpPr>
          <p:spPr>
            <a:xfrm>
              <a:off x="1869781" y="1613888"/>
              <a:ext cx="2763595" cy="523220"/>
            </a:xfrm>
            <a:prstGeom prst="rect">
              <a:avLst/>
            </a:prstGeom>
          </p:spPr>
          <p:txBody>
            <a:bodyPr wrap="square">
              <a:spAutoFit/>
            </a:bodyPr>
            <a:lstStyle/>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Digitized ADOS: Social Interactions beyond the Limits of the Naked Eye</a:t>
              </a:r>
            </a:p>
          </p:txBody>
        </p:sp>
        <p:sp>
          <p:nvSpPr>
            <p:cNvPr id="82" name="Rectangle 81">
              <a:extLst>
                <a:ext uri="{FF2B5EF4-FFF2-40B4-BE49-F238E27FC236}">
                  <a16:creationId xmlns:a16="http://schemas.microsoft.com/office/drawing/2014/main" id="{C91465EF-214A-4D43-A0BB-DB4BBD49B5AE}"/>
                </a:ext>
              </a:extLst>
            </p:cNvPr>
            <p:cNvSpPr/>
            <p:nvPr/>
          </p:nvSpPr>
          <p:spPr>
            <a:xfrm>
              <a:off x="4743399" y="1613888"/>
              <a:ext cx="2763595" cy="738664"/>
            </a:xfrm>
            <a:prstGeom prst="rect">
              <a:avLst/>
            </a:prstGeom>
          </p:spPr>
          <p:txBody>
            <a:bodyPr wrap="square">
              <a:spAutoFit/>
            </a:bodyPr>
            <a:lstStyle/>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Uses the Autism Diagnostic Observation Schedule to study social dyadic interactions, by combining observation with digital data from wearables</a:t>
              </a:r>
            </a:p>
          </p:txBody>
        </p:sp>
        <p:sp>
          <p:nvSpPr>
            <p:cNvPr id="83" name="Rectangle 82">
              <a:extLst>
                <a:ext uri="{FF2B5EF4-FFF2-40B4-BE49-F238E27FC236}">
                  <a16:creationId xmlns:a16="http://schemas.microsoft.com/office/drawing/2014/main" id="{D044BA01-77FE-4440-A49D-B652F9FB34B5}"/>
                </a:ext>
              </a:extLst>
            </p:cNvPr>
            <p:cNvSpPr/>
            <p:nvPr/>
          </p:nvSpPr>
          <p:spPr>
            <a:xfrm>
              <a:off x="7605638" y="1613888"/>
              <a:ext cx="1264910" cy="523220"/>
            </a:xfrm>
            <a:prstGeom prst="rect">
              <a:avLst/>
            </a:prstGeom>
          </p:spPr>
          <p:txBody>
            <a:bodyPr wrap="square">
              <a:spAutoFit/>
            </a:bodyPr>
            <a:lstStyle/>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kinesthetic reafferent feedback</a:t>
              </a:r>
            </a:p>
          </p:txBody>
        </p:sp>
        <p:sp>
          <p:nvSpPr>
            <p:cNvPr id="84" name="Rectangle 83">
              <a:extLst>
                <a:ext uri="{FF2B5EF4-FFF2-40B4-BE49-F238E27FC236}">
                  <a16:creationId xmlns:a16="http://schemas.microsoft.com/office/drawing/2014/main" id="{A69617C4-1B80-4721-AB1C-2AB34094E17B}"/>
                </a:ext>
              </a:extLst>
            </p:cNvPr>
            <p:cNvSpPr/>
            <p:nvPr/>
          </p:nvSpPr>
          <p:spPr>
            <a:xfrm>
              <a:off x="9055751" y="1613888"/>
              <a:ext cx="2293567" cy="523220"/>
            </a:xfrm>
            <a:prstGeom prst="rect">
              <a:avLst/>
            </a:prstGeom>
          </p:spPr>
          <p:txBody>
            <a:bodyPr wrap="square">
              <a:spAutoFit/>
            </a:bodyPr>
            <a:lstStyle/>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No wearable device were designed, only movement data were used</a:t>
              </a:r>
            </a:p>
          </p:txBody>
        </p:sp>
        <p:sp>
          <p:nvSpPr>
            <p:cNvPr id="85" name="Rectangle 84">
              <a:extLst>
                <a:ext uri="{FF2B5EF4-FFF2-40B4-BE49-F238E27FC236}">
                  <a16:creationId xmlns:a16="http://schemas.microsoft.com/office/drawing/2014/main" id="{DD292A80-AEC5-4E91-871F-E29F4A7FAA81}"/>
                </a:ext>
              </a:extLst>
            </p:cNvPr>
            <p:cNvSpPr/>
            <p:nvPr/>
          </p:nvSpPr>
          <p:spPr>
            <a:xfrm>
              <a:off x="665526" y="1613888"/>
              <a:ext cx="1001019" cy="523220"/>
            </a:xfrm>
            <a:prstGeom prst="rect">
              <a:avLst/>
            </a:prstGeom>
          </p:spPr>
          <p:txBody>
            <a:bodyPr wrap="square">
              <a:spAutoFit/>
            </a:bodyPr>
            <a:lstStyle/>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Bokadia et al.</a:t>
              </a:r>
            </a:p>
            <a:p>
              <a:r>
                <a:rPr lang="en-US" sz="1400" dirty="0">
                  <a:solidFill>
                    <a:schemeClr val="tx1">
                      <a:lumMod val="65000"/>
                      <a:lumOff val="35000"/>
                    </a:schemeClr>
                  </a:solidFill>
                  <a:latin typeface="Futura CondensedLight" panose="020B0506000000000000" pitchFamily="34" charset="0"/>
                  <a:ea typeface="Lato" panose="020F0502020204030203" pitchFamily="34" charset="0"/>
                  <a:cs typeface="Lato" panose="020F0502020204030203" pitchFamily="34" charset="0"/>
                </a:rPr>
                <a:t>2020</a:t>
              </a:r>
            </a:p>
          </p:txBody>
        </p:sp>
      </p:grpSp>
    </p:spTree>
    <p:extLst>
      <p:ext uri="{BB962C8B-B14F-4D97-AF65-F5344CB8AC3E}">
        <p14:creationId xmlns:p14="http://schemas.microsoft.com/office/powerpoint/2010/main" val="2412936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633D36E-2077-48DE-9654-F3939F8AA8E7}"/>
              </a:ext>
            </a:extLst>
          </p:cNvPr>
          <p:cNvSpPr/>
          <p:nvPr/>
        </p:nvSpPr>
        <p:spPr>
          <a:xfrm>
            <a:off x="3564871" y="708898"/>
            <a:ext cx="5166468" cy="5166468"/>
          </a:xfrm>
          <a:prstGeom prst="ellipse">
            <a:avLst/>
          </a:prstGeom>
          <a:gradFill flip="none" rotWithShape="1">
            <a:gsLst>
              <a:gs pos="39000">
                <a:srgbClr val="EEEEFF"/>
              </a:gs>
              <a:gs pos="100000">
                <a:srgbClr val="EEEEFD"/>
              </a:gs>
            </a:gsLst>
            <a:path path="circle">
              <a:fillToRect r="100000" b="100000"/>
            </a:path>
            <a:tileRect l="-100000" t="-100000"/>
          </a:gradFill>
          <a:ln>
            <a:noFill/>
          </a:ln>
          <a:effectLst>
            <a:outerShdw blurRad="304800" dist="304800" dir="13500000" algn="br" rotWithShape="0">
              <a:schemeClr val="bg1">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dirty="0"/>
          </a:p>
        </p:txBody>
      </p:sp>
      <p:sp>
        <p:nvSpPr>
          <p:cNvPr id="5" name="Oval 4">
            <a:extLst>
              <a:ext uri="{FF2B5EF4-FFF2-40B4-BE49-F238E27FC236}">
                <a16:creationId xmlns:a16="http://schemas.microsoft.com/office/drawing/2014/main" id="{221D3D71-A2DC-4B17-933C-AD4127AEF6BA}"/>
              </a:ext>
            </a:extLst>
          </p:cNvPr>
          <p:cNvSpPr/>
          <p:nvPr/>
        </p:nvSpPr>
        <p:spPr>
          <a:xfrm>
            <a:off x="4477471" y="1606849"/>
            <a:ext cx="3333948" cy="3333948"/>
          </a:xfrm>
          <a:prstGeom prst="ellipse">
            <a:avLst/>
          </a:prstGeom>
          <a:gradFill flip="none" rotWithShape="1">
            <a:gsLst>
              <a:gs pos="39000">
                <a:srgbClr val="EEEEFF"/>
              </a:gs>
              <a:gs pos="100000">
                <a:srgbClr val="EDF1F9"/>
              </a:gs>
            </a:gsLst>
            <a:path path="circle">
              <a:fillToRect r="100000" b="100000"/>
            </a:path>
            <a:tileRect l="-100000" t="-100000"/>
          </a:gradFill>
          <a:ln>
            <a:noFill/>
          </a:ln>
          <a:effectLst>
            <a:outerShdw blurRad="304800" dist="304800" dir="13500000" algn="b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6" name="Rectangle 20">
            <a:extLst>
              <a:ext uri="{FF2B5EF4-FFF2-40B4-BE49-F238E27FC236}">
                <a16:creationId xmlns:a16="http://schemas.microsoft.com/office/drawing/2014/main" id="{A019B4F7-8884-4CF8-8306-AE6B855A892E}"/>
              </a:ext>
            </a:extLst>
          </p:cNvPr>
          <p:cNvSpPr>
            <a:spLocks noChangeArrowheads="1"/>
          </p:cNvSpPr>
          <p:nvPr/>
        </p:nvSpPr>
        <p:spPr bwMode="auto">
          <a:xfrm>
            <a:off x="3707425" y="2726552"/>
            <a:ext cx="976104" cy="1231106"/>
          </a:xfrm>
          <a:prstGeom prst="rect">
            <a:avLst/>
          </a:prstGeom>
          <a:noFill/>
          <a:ln>
            <a:noFill/>
          </a:ln>
          <a:effectLst>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ru-UA" sz="8000" b="1" dirty="0">
                <a:solidFill>
                  <a:srgbClr val="EEEEFF"/>
                </a:solidFill>
                <a:effectLst>
                  <a:outerShdw blurRad="190500" dist="152400" dir="2700000" algn="tl">
                    <a:schemeClr val="tx1">
                      <a:alpha val="69000"/>
                    </a:schemeClr>
                  </a:outerShdw>
                </a:effectLst>
                <a:latin typeface="Montserrat" panose="00000500000000000000" pitchFamily="50" charset="-52"/>
              </a:rPr>
              <a:t>T</a:t>
            </a:r>
            <a:endParaRPr kumimoji="0" lang="ru-UA" altLang="ru-UA" sz="6600" b="0"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endParaRPr>
          </a:p>
        </p:txBody>
      </p:sp>
      <p:sp>
        <p:nvSpPr>
          <p:cNvPr id="7" name="Rectangle 20">
            <a:extLst>
              <a:ext uri="{FF2B5EF4-FFF2-40B4-BE49-F238E27FC236}">
                <a16:creationId xmlns:a16="http://schemas.microsoft.com/office/drawing/2014/main" id="{7CD74318-5AF8-404C-B49E-02C8E5E73AC7}"/>
              </a:ext>
            </a:extLst>
          </p:cNvPr>
          <p:cNvSpPr>
            <a:spLocks noChangeArrowheads="1"/>
          </p:cNvSpPr>
          <p:nvPr/>
        </p:nvSpPr>
        <p:spPr bwMode="auto">
          <a:xfrm>
            <a:off x="8597532" y="2722905"/>
            <a:ext cx="2326629" cy="1231106"/>
          </a:xfrm>
          <a:prstGeom prst="rect">
            <a:avLst/>
          </a:prstGeom>
          <a:noFill/>
          <a:ln>
            <a:noFill/>
          </a:ln>
          <a:effectLst>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ru-UA" sz="8000" b="1" dirty="0">
                <a:solidFill>
                  <a:srgbClr val="EEEEFF"/>
                </a:solidFill>
                <a:effectLst>
                  <a:outerShdw blurRad="190500" dist="152400" dir="2700000" algn="tl">
                    <a:schemeClr val="tx1">
                      <a:alpha val="69000"/>
                    </a:schemeClr>
                  </a:outerShdw>
                </a:effectLst>
                <a:latin typeface="Montserrat" panose="00000500000000000000" pitchFamily="50" charset="-52"/>
              </a:rPr>
              <a:t>GY</a:t>
            </a:r>
            <a:endParaRPr kumimoji="0" lang="ru-UA" altLang="ru-UA" sz="6600" b="0"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endParaRPr>
          </a:p>
        </p:txBody>
      </p:sp>
      <p:sp>
        <p:nvSpPr>
          <p:cNvPr id="8" name="Ring">
            <a:extLst>
              <a:ext uri="{FF2B5EF4-FFF2-40B4-BE49-F238E27FC236}">
                <a16:creationId xmlns:a16="http://schemas.microsoft.com/office/drawing/2014/main" id="{708B378A-C800-478F-B061-C5B52F57EAE2}"/>
              </a:ext>
            </a:extLst>
          </p:cNvPr>
          <p:cNvSpPr>
            <a:spLocks noEditPoints="1"/>
          </p:cNvSpPr>
          <p:nvPr/>
        </p:nvSpPr>
        <p:spPr bwMode="auto">
          <a:xfrm>
            <a:off x="3555485" y="708104"/>
            <a:ext cx="5176648" cy="5176648"/>
          </a:xfrm>
          <a:custGeom>
            <a:avLst/>
            <a:gdLst>
              <a:gd name="T0" fmla="*/ 1699 w 3397"/>
              <a:gd name="T1" fmla="*/ 0 h 3398"/>
              <a:gd name="T2" fmla="*/ 0 w 3397"/>
              <a:gd name="T3" fmla="*/ 1699 h 3398"/>
              <a:gd name="T4" fmla="*/ 1699 w 3397"/>
              <a:gd name="T5" fmla="*/ 3398 h 3398"/>
              <a:gd name="T6" fmla="*/ 3397 w 3397"/>
              <a:gd name="T7" fmla="*/ 1699 h 3398"/>
              <a:gd name="T8" fmla="*/ 1699 w 3397"/>
              <a:gd name="T9" fmla="*/ 0 h 3398"/>
              <a:gd name="T10" fmla="*/ 1699 w 3397"/>
              <a:gd name="T11" fmla="*/ 3211 h 3398"/>
              <a:gd name="T12" fmla="*/ 187 w 3397"/>
              <a:gd name="T13" fmla="*/ 1699 h 3398"/>
              <a:gd name="T14" fmla="*/ 1699 w 3397"/>
              <a:gd name="T15" fmla="*/ 187 h 3398"/>
              <a:gd name="T16" fmla="*/ 3211 w 3397"/>
              <a:gd name="T17" fmla="*/ 1699 h 3398"/>
              <a:gd name="T18" fmla="*/ 1699 w 3397"/>
              <a:gd name="T19" fmla="*/ 3211 h 3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7" h="3398">
                <a:moveTo>
                  <a:pt x="1699" y="0"/>
                </a:moveTo>
                <a:cubicBezTo>
                  <a:pt x="761" y="0"/>
                  <a:pt x="0" y="761"/>
                  <a:pt x="0" y="1699"/>
                </a:cubicBezTo>
                <a:cubicBezTo>
                  <a:pt x="0" y="2637"/>
                  <a:pt x="761" y="3398"/>
                  <a:pt x="1699" y="3398"/>
                </a:cubicBezTo>
                <a:cubicBezTo>
                  <a:pt x="2637" y="3398"/>
                  <a:pt x="3397" y="2637"/>
                  <a:pt x="3397" y="1699"/>
                </a:cubicBezTo>
                <a:cubicBezTo>
                  <a:pt x="3397" y="761"/>
                  <a:pt x="2637" y="0"/>
                  <a:pt x="1699" y="0"/>
                </a:cubicBezTo>
                <a:close/>
                <a:moveTo>
                  <a:pt x="1699" y="3211"/>
                </a:moveTo>
                <a:cubicBezTo>
                  <a:pt x="864" y="3211"/>
                  <a:pt x="187" y="2534"/>
                  <a:pt x="187" y="1699"/>
                </a:cubicBezTo>
                <a:cubicBezTo>
                  <a:pt x="187" y="864"/>
                  <a:pt x="864" y="187"/>
                  <a:pt x="1699" y="187"/>
                </a:cubicBezTo>
                <a:cubicBezTo>
                  <a:pt x="2534" y="187"/>
                  <a:pt x="3211" y="864"/>
                  <a:pt x="3211" y="1699"/>
                </a:cubicBezTo>
                <a:cubicBezTo>
                  <a:pt x="3211" y="2534"/>
                  <a:pt x="2534" y="3211"/>
                  <a:pt x="1699" y="3211"/>
                </a:cubicBezTo>
                <a:close/>
              </a:path>
            </a:pathLst>
          </a:custGeom>
          <a:solidFill>
            <a:srgbClr val="EEEEFF"/>
          </a:solidFill>
          <a:ln>
            <a:noFill/>
          </a:ln>
          <a:effectLst>
            <a:outerShdw blurRad="279400" dist="228600" dir="2700000" algn="tl" rotWithShape="0">
              <a:schemeClr val="accent1">
                <a:alpha val="42000"/>
              </a:schemeClr>
            </a:outerShdw>
          </a:effectLst>
        </p:spPr>
        <p:txBody>
          <a:bodyPr vert="horz" wrap="square" lIns="91440" tIns="45720" rIns="91440" bIns="45720" numCol="1" anchor="t" anchorCtr="0" compatLnSpc="1">
            <a:prstTxWarp prst="textNoShape">
              <a:avLst/>
            </a:prstTxWarp>
          </a:bodyPr>
          <a:lstStyle/>
          <a:p>
            <a:endParaRPr lang="ru-UA" dirty="0"/>
          </a:p>
        </p:txBody>
      </p:sp>
      <p:sp>
        <p:nvSpPr>
          <p:cNvPr id="9" name="Rectangle 20">
            <a:extLst>
              <a:ext uri="{FF2B5EF4-FFF2-40B4-BE49-F238E27FC236}">
                <a16:creationId xmlns:a16="http://schemas.microsoft.com/office/drawing/2014/main" id="{5B86698E-8DEE-4D93-BFC4-25D0B72CC1E4}"/>
              </a:ext>
            </a:extLst>
          </p:cNvPr>
          <p:cNvSpPr>
            <a:spLocks noChangeArrowheads="1"/>
          </p:cNvSpPr>
          <p:nvPr/>
        </p:nvSpPr>
        <p:spPr bwMode="auto">
          <a:xfrm>
            <a:off x="7822078" y="2727166"/>
            <a:ext cx="976104" cy="1231106"/>
          </a:xfrm>
          <a:prstGeom prst="rect">
            <a:avLst/>
          </a:prstGeom>
          <a:noFill/>
          <a:ln>
            <a:noFill/>
          </a:ln>
          <a:effectLst>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ru-UA" sz="8000" b="1" dirty="0">
                <a:solidFill>
                  <a:srgbClr val="EEEEFF"/>
                </a:solidFill>
                <a:effectLst>
                  <a:outerShdw blurRad="190500" dist="152400" dir="2700000" algn="tl">
                    <a:schemeClr val="tx1">
                      <a:alpha val="69000"/>
                    </a:schemeClr>
                  </a:outerShdw>
                </a:effectLst>
                <a:latin typeface="Montserrat" panose="00000500000000000000" pitchFamily="50" charset="-52"/>
              </a:rPr>
              <a:t>L</a:t>
            </a:r>
            <a:endParaRPr kumimoji="0" lang="ru-UA" altLang="ru-UA" sz="6600" b="0"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endParaRPr>
          </a:p>
        </p:txBody>
      </p:sp>
      <p:sp>
        <p:nvSpPr>
          <p:cNvPr id="10" name="Rectangle 20">
            <a:extLst>
              <a:ext uri="{FF2B5EF4-FFF2-40B4-BE49-F238E27FC236}">
                <a16:creationId xmlns:a16="http://schemas.microsoft.com/office/drawing/2014/main" id="{E749830A-8A04-423C-8846-E4188D295B4E}"/>
              </a:ext>
            </a:extLst>
          </p:cNvPr>
          <p:cNvSpPr>
            <a:spLocks noChangeArrowheads="1"/>
          </p:cNvSpPr>
          <p:nvPr/>
        </p:nvSpPr>
        <p:spPr bwMode="auto">
          <a:xfrm>
            <a:off x="1887166" y="2713852"/>
            <a:ext cx="1928350" cy="1231106"/>
          </a:xfrm>
          <a:prstGeom prst="rect">
            <a:avLst/>
          </a:prstGeom>
          <a:noFill/>
          <a:ln>
            <a:noFill/>
          </a:ln>
          <a:effectLst>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ru-UA" sz="8000" b="1"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rPr>
              <a:t>ME</a:t>
            </a:r>
            <a:endParaRPr kumimoji="0" lang="ru-UA" altLang="ru-UA" sz="6600" b="0"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endParaRPr>
          </a:p>
        </p:txBody>
      </p:sp>
      <p:sp>
        <p:nvSpPr>
          <p:cNvPr id="11" name="Rectangle 20">
            <a:extLst>
              <a:ext uri="{FF2B5EF4-FFF2-40B4-BE49-F238E27FC236}">
                <a16:creationId xmlns:a16="http://schemas.microsoft.com/office/drawing/2014/main" id="{93F4FBB4-D6C1-44FA-B647-FFEF3CD5B3C1}"/>
              </a:ext>
            </a:extLst>
          </p:cNvPr>
          <p:cNvSpPr>
            <a:spLocks noChangeArrowheads="1"/>
          </p:cNvSpPr>
          <p:nvPr/>
        </p:nvSpPr>
        <p:spPr bwMode="auto">
          <a:xfrm>
            <a:off x="7048208" y="2730965"/>
            <a:ext cx="997242" cy="1231106"/>
          </a:xfrm>
          <a:prstGeom prst="rect">
            <a:avLst/>
          </a:prstGeom>
          <a:noFill/>
          <a:ln>
            <a:noFill/>
          </a:ln>
          <a:effectLst>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ru-UA" sz="8000" b="1" dirty="0">
                <a:solidFill>
                  <a:srgbClr val="EEEEFF"/>
                </a:solidFill>
                <a:effectLst>
                  <a:outerShdw blurRad="190500" dist="152400" dir="2700000" algn="tl">
                    <a:schemeClr val="tx1">
                      <a:alpha val="69000"/>
                    </a:schemeClr>
                  </a:outerShdw>
                </a:effectLst>
                <a:latin typeface="Montserrat" panose="00000500000000000000" pitchFamily="50" charset="-52"/>
              </a:rPr>
              <a:t>O</a:t>
            </a:r>
            <a:endParaRPr kumimoji="0" lang="ru-UA" altLang="ru-UA" sz="6600" b="0"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endParaRPr>
          </a:p>
        </p:txBody>
      </p:sp>
      <p:sp>
        <p:nvSpPr>
          <p:cNvPr id="12" name="Ring">
            <a:extLst>
              <a:ext uri="{FF2B5EF4-FFF2-40B4-BE49-F238E27FC236}">
                <a16:creationId xmlns:a16="http://schemas.microsoft.com/office/drawing/2014/main" id="{56227A35-F26A-4C3B-B38F-6A5FDE35C7F0}"/>
              </a:ext>
            </a:extLst>
          </p:cNvPr>
          <p:cNvSpPr>
            <a:spLocks noEditPoints="1"/>
          </p:cNvSpPr>
          <p:nvPr/>
        </p:nvSpPr>
        <p:spPr bwMode="auto">
          <a:xfrm>
            <a:off x="4471619" y="1606132"/>
            <a:ext cx="3340518" cy="3340518"/>
          </a:xfrm>
          <a:custGeom>
            <a:avLst/>
            <a:gdLst>
              <a:gd name="T0" fmla="*/ 1699 w 3397"/>
              <a:gd name="T1" fmla="*/ 0 h 3398"/>
              <a:gd name="T2" fmla="*/ 0 w 3397"/>
              <a:gd name="T3" fmla="*/ 1699 h 3398"/>
              <a:gd name="T4" fmla="*/ 1699 w 3397"/>
              <a:gd name="T5" fmla="*/ 3398 h 3398"/>
              <a:gd name="T6" fmla="*/ 3397 w 3397"/>
              <a:gd name="T7" fmla="*/ 1699 h 3398"/>
              <a:gd name="T8" fmla="*/ 1699 w 3397"/>
              <a:gd name="T9" fmla="*/ 0 h 3398"/>
              <a:gd name="T10" fmla="*/ 1699 w 3397"/>
              <a:gd name="T11" fmla="*/ 3211 h 3398"/>
              <a:gd name="T12" fmla="*/ 187 w 3397"/>
              <a:gd name="T13" fmla="*/ 1699 h 3398"/>
              <a:gd name="T14" fmla="*/ 1699 w 3397"/>
              <a:gd name="T15" fmla="*/ 187 h 3398"/>
              <a:gd name="T16" fmla="*/ 3211 w 3397"/>
              <a:gd name="T17" fmla="*/ 1699 h 3398"/>
              <a:gd name="T18" fmla="*/ 1699 w 3397"/>
              <a:gd name="T19" fmla="*/ 3211 h 3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7" h="3398">
                <a:moveTo>
                  <a:pt x="1699" y="0"/>
                </a:moveTo>
                <a:cubicBezTo>
                  <a:pt x="761" y="0"/>
                  <a:pt x="0" y="761"/>
                  <a:pt x="0" y="1699"/>
                </a:cubicBezTo>
                <a:cubicBezTo>
                  <a:pt x="0" y="2637"/>
                  <a:pt x="761" y="3398"/>
                  <a:pt x="1699" y="3398"/>
                </a:cubicBezTo>
                <a:cubicBezTo>
                  <a:pt x="2637" y="3398"/>
                  <a:pt x="3397" y="2637"/>
                  <a:pt x="3397" y="1699"/>
                </a:cubicBezTo>
                <a:cubicBezTo>
                  <a:pt x="3397" y="761"/>
                  <a:pt x="2637" y="0"/>
                  <a:pt x="1699" y="0"/>
                </a:cubicBezTo>
                <a:close/>
                <a:moveTo>
                  <a:pt x="1699" y="3211"/>
                </a:moveTo>
                <a:cubicBezTo>
                  <a:pt x="864" y="3211"/>
                  <a:pt x="187" y="2534"/>
                  <a:pt x="187" y="1699"/>
                </a:cubicBezTo>
                <a:cubicBezTo>
                  <a:pt x="187" y="864"/>
                  <a:pt x="864" y="187"/>
                  <a:pt x="1699" y="187"/>
                </a:cubicBezTo>
                <a:cubicBezTo>
                  <a:pt x="2534" y="187"/>
                  <a:pt x="3211" y="864"/>
                  <a:pt x="3211" y="1699"/>
                </a:cubicBezTo>
                <a:cubicBezTo>
                  <a:pt x="3211" y="2534"/>
                  <a:pt x="2534" y="3211"/>
                  <a:pt x="1699" y="3211"/>
                </a:cubicBezTo>
                <a:close/>
              </a:path>
            </a:pathLst>
          </a:custGeom>
          <a:solidFill>
            <a:srgbClr val="EEEEFF"/>
          </a:solidFill>
          <a:ln>
            <a:noFill/>
          </a:ln>
          <a:effectLst>
            <a:outerShdw blurRad="279400" dist="228600" dir="2700000" algn="tl" rotWithShape="0">
              <a:schemeClr val="accent1">
                <a:alpha val="40000"/>
              </a:schemeClr>
            </a:outerShdw>
          </a:effectLst>
        </p:spPr>
        <p:txBody>
          <a:bodyPr vert="horz" wrap="square" lIns="91440" tIns="45720" rIns="91440" bIns="45720" numCol="1" anchor="t" anchorCtr="0" compatLnSpc="1">
            <a:prstTxWarp prst="textNoShape">
              <a:avLst/>
            </a:prstTxWarp>
          </a:bodyPr>
          <a:lstStyle/>
          <a:p>
            <a:endParaRPr lang="ru-UA"/>
          </a:p>
        </p:txBody>
      </p:sp>
      <p:sp>
        <p:nvSpPr>
          <p:cNvPr id="13" name="Rectangle 20">
            <a:extLst>
              <a:ext uri="{FF2B5EF4-FFF2-40B4-BE49-F238E27FC236}">
                <a16:creationId xmlns:a16="http://schemas.microsoft.com/office/drawing/2014/main" id="{CB3FF123-EA23-4F8D-AB6A-A08DAEB04E7F}"/>
              </a:ext>
            </a:extLst>
          </p:cNvPr>
          <p:cNvSpPr>
            <a:spLocks noChangeArrowheads="1"/>
          </p:cNvSpPr>
          <p:nvPr/>
        </p:nvSpPr>
        <p:spPr bwMode="auto">
          <a:xfrm>
            <a:off x="4478664" y="2726552"/>
            <a:ext cx="2652340" cy="1231106"/>
          </a:xfrm>
          <a:prstGeom prst="rect">
            <a:avLst/>
          </a:prstGeom>
          <a:noFill/>
          <a:ln>
            <a:noFill/>
          </a:ln>
          <a:effectLst>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ru-UA" sz="8000" b="1" dirty="0">
                <a:solidFill>
                  <a:srgbClr val="EEEEFF"/>
                </a:solidFill>
                <a:effectLst>
                  <a:outerShdw blurRad="190500" dist="152400" dir="2700000" algn="tl">
                    <a:schemeClr val="tx1">
                      <a:alpha val="69000"/>
                    </a:schemeClr>
                  </a:outerShdw>
                </a:effectLst>
                <a:latin typeface="Montserrat" panose="00000500000000000000" pitchFamily="50" charset="-52"/>
              </a:rPr>
              <a:t>HOD</a:t>
            </a:r>
            <a:endParaRPr kumimoji="0" lang="ru-UA" altLang="ru-UA" sz="6600" b="0"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endParaRPr>
          </a:p>
        </p:txBody>
      </p:sp>
    </p:spTree>
    <p:extLst>
      <p:ext uri="{BB962C8B-B14F-4D97-AF65-F5344CB8AC3E}">
        <p14:creationId xmlns:p14="http://schemas.microsoft.com/office/powerpoint/2010/main" val="282192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Effect transition="in" filter="fade">
                                      <p:cBhvr>
                                        <p:cTn id="24" dur="1000"/>
                                        <p:tgtEl>
                                          <p:spTgt spid="4"/>
                                        </p:tgtEl>
                                      </p:cBhvr>
                                    </p:animEffect>
                                  </p:childTnLst>
                                </p:cTn>
                              </p:par>
                              <p:par>
                                <p:cTn id="25" presetID="2" presetClass="entr" presetSubtype="8" decel="100000" fill="hold" grpId="0"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500" fill="hold"/>
                                        <p:tgtEl>
                                          <p:spTgt spid="10"/>
                                        </p:tgtEl>
                                        <p:attrNameLst>
                                          <p:attrName>ppt_x</p:attrName>
                                        </p:attrNameLst>
                                      </p:cBhvr>
                                      <p:tavLst>
                                        <p:tav tm="0">
                                          <p:val>
                                            <p:strVal val="0-#ppt_w/2"/>
                                          </p:val>
                                        </p:tav>
                                        <p:tav tm="100000">
                                          <p:val>
                                            <p:strVal val="#ppt_x"/>
                                          </p:val>
                                        </p:tav>
                                      </p:tavLst>
                                    </p:anim>
                                    <p:anim calcmode="lin" valueType="num">
                                      <p:cBhvr additive="base">
                                        <p:cTn id="28" dur="1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5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500" fill="hold"/>
                                        <p:tgtEl>
                                          <p:spTgt spid="6"/>
                                        </p:tgtEl>
                                        <p:attrNameLst>
                                          <p:attrName>ppt_x</p:attrName>
                                        </p:attrNameLst>
                                      </p:cBhvr>
                                      <p:tavLst>
                                        <p:tav tm="0">
                                          <p:val>
                                            <p:strVal val="0-#ppt_w/2"/>
                                          </p:val>
                                        </p:tav>
                                        <p:tav tm="100000">
                                          <p:val>
                                            <p:strVal val="#ppt_x"/>
                                          </p:val>
                                        </p:tav>
                                      </p:tavLst>
                                    </p:anim>
                                    <p:anim calcmode="lin" valueType="num">
                                      <p:cBhvr additive="base">
                                        <p:cTn id="32" dur="15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1500" fill="hold"/>
                                        <p:tgtEl>
                                          <p:spTgt spid="9"/>
                                        </p:tgtEl>
                                        <p:attrNameLst>
                                          <p:attrName>ppt_x</p:attrName>
                                        </p:attrNameLst>
                                      </p:cBhvr>
                                      <p:tavLst>
                                        <p:tav tm="0">
                                          <p:val>
                                            <p:strVal val="0-#ppt_w/2"/>
                                          </p:val>
                                        </p:tav>
                                        <p:tav tm="100000">
                                          <p:val>
                                            <p:strVal val="#ppt_x"/>
                                          </p:val>
                                        </p:tav>
                                      </p:tavLst>
                                    </p:anim>
                                    <p:anim calcmode="lin" valueType="num">
                                      <p:cBhvr additive="base">
                                        <p:cTn id="36" dur="1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50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500" fill="hold"/>
                                        <p:tgtEl>
                                          <p:spTgt spid="7"/>
                                        </p:tgtEl>
                                        <p:attrNameLst>
                                          <p:attrName>ppt_x</p:attrName>
                                        </p:attrNameLst>
                                      </p:cBhvr>
                                      <p:tavLst>
                                        <p:tav tm="0">
                                          <p:val>
                                            <p:strVal val="0-#ppt_w/2"/>
                                          </p:val>
                                        </p:tav>
                                        <p:tav tm="100000">
                                          <p:val>
                                            <p:strVal val="#ppt_x"/>
                                          </p:val>
                                        </p:tav>
                                      </p:tavLst>
                                    </p:anim>
                                    <p:anim calcmode="lin" valueType="num">
                                      <p:cBhvr additive="base">
                                        <p:cTn id="40" dur="1500" fill="hold"/>
                                        <p:tgtEl>
                                          <p:spTgt spid="7"/>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5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1500" fill="hold"/>
                                        <p:tgtEl>
                                          <p:spTgt spid="13"/>
                                        </p:tgtEl>
                                        <p:attrNameLst>
                                          <p:attrName>ppt_x</p:attrName>
                                        </p:attrNameLst>
                                      </p:cBhvr>
                                      <p:tavLst>
                                        <p:tav tm="0">
                                          <p:val>
                                            <p:strVal val="0-#ppt_w/2"/>
                                          </p:val>
                                        </p:tav>
                                        <p:tav tm="100000">
                                          <p:val>
                                            <p:strVal val="#ppt_x"/>
                                          </p:val>
                                        </p:tav>
                                      </p:tavLst>
                                    </p:anim>
                                    <p:anim calcmode="lin" valueType="num">
                                      <p:cBhvr additive="base">
                                        <p:cTn id="44" dur="150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8" decel="100000" fill="hold" grpId="0" nodeType="withEffect">
                                  <p:stCondLst>
                                    <p:cond delay="50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1500" fill="hold"/>
                                        <p:tgtEl>
                                          <p:spTgt spid="11"/>
                                        </p:tgtEl>
                                        <p:attrNameLst>
                                          <p:attrName>ppt_x</p:attrName>
                                        </p:attrNameLst>
                                      </p:cBhvr>
                                      <p:tavLst>
                                        <p:tav tm="0">
                                          <p:val>
                                            <p:strVal val="0-#ppt_w/2"/>
                                          </p:val>
                                        </p:tav>
                                        <p:tav tm="100000">
                                          <p:val>
                                            <p:strVal val="#ppt_x"/>
                                          </p:val>
                                        </p:tav>
                                      </p:tavLst>
                                    </p:anim>
                                    <p:anim calcmode="lin" valueType="num">
                                      <p:cBhvr additive="base">
                                        <p:cTn id="48"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p:bldP spid="10" grpId="0"/>
      <p:bldP spid="11" grpId="0"/>
      <p:bldP spid="12"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0928D9-5265-44EF-AF0B-A8A59993B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826" y="291138"/>
            <a:ext cx="10488189" cy="5458979"/>
          </a:xfrm>
          <a:prstGeom prst="rect">
            <a:avLst/>
          </a:prstGeom>
        </p:spPr>
      </p:pic>
    </p:spTree>
    <p:extLst>
      <p:ext uri="{BB962C8B-B14F-4D97-AF65-F5344CB8AC3E}">
        <p14:creationId xmlns:p14="http://schemas.microsoft.com/office/powerpoint/2010/main" val="207543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19">
            <a:extLst>
              <a:ext uri="{FF2B5EF4-FFF2-40B4-BE49-F238E27FC236}">
                <a16:creationId xmlns:a16="http://schemas.microsoft.com/office/drawing/2014/main" id="{87C4D596-8300-47FE-A72E-233754B2E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91" y="-72360"/>
            <a:ext cx="10991018" cy="1034385"/>
          </a:xfrm>
          <a:prstGeom prst="rect">
            <a:avLst/>
          </a:prstGeom>
        </p:spPr>
      </p:pic>
      <p:sp>
        <p:nvSpPr>
          <p:cNvPr id="5" name="Rectangle 4">
            <a:extLst>
              <a:ext uri="{FF2B5EF4-FFF2-40B4-BE49-F238E27FC236}">
                <a16:creationId xmlns:a16="http://schemas.microsoft.com/office/drawing/2014/main" id="{40DACCE7-D240-4490-91F3-E9EC1C1B9C62}"/>
              </a:ext>
            </a:extLst>
          </p:cNvPr>
          <p:cNvSpPr/>
          <p:nvPr/>
        </p:nvSpPr>
        <p:spPr>
          <a:xfrm>
            <a:off x="2106515" y="75275"/>
            <a:ext cx="8430526" cy="646331"/>
          </a:xfrm>
          <a:prstGeom prst="rect">
            <a:avLst/>
          </a:prstGeom>
        </p:spPr>
        <p:txBody>
          <a:bodyPr wrap="square">
            <a:spAutoFit/>
          </a:bodyPr>
          <a:lstStyle/>
          <a:p>
            <a:pPr algn="ctr"/>
            <a:r>
              <a:rPr lang="en-US" sz="3600" dirty="0">
                <a:solidFill>
                  <a:srgbClr val="717BAB"/>
                </a:solidFill>
                <a:latin typeface="Raleway Medium" panose="020B0603030101060003" pitchFamily="34" charset="0"/>
              </a:rPr>
              <a:t>Symptoms</a:t>
            </a:r>
          </a:p>
        </p:txBody>
      </p:sp>
      <p:pic>
        <p:nvPicPr>
          <p:cNvPr id="9" name="Picture 8">
            <a:extLst>
              <a:ext uri="{FF2B5EF4-FFF2-40B4-BE49-F238E27FC236}">
                <a16:creationId xmlns:a16="http://schemas.microsoft.com/office/drawing/2014/main" id="{98619BB1-043B-44D3-92CD-9187F1D7F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666" y="926513"/>
            <a:ext cx="9441784" cy="5161436"/>
          </a:xfrm>
          <a:prstGeom prst="rect">
            <a:avLst/>
          </a:prstGeom>
        </p:spPr>
      </p:pic>
    </p:spTree>
    <p:extLst>
      <p:ext uri="{BB962C8B-B14F-4D97-AF65-F5344CB8AC3E}">
        <p14:creationId xmlns:p14="http://schemas.microsoft.com/office/powerpoint/2010/main" val="1856256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rgbClr val="EBEBFF"/>
            </a:gs>
            <a:gs pos="0">
              <a:srgbClr val="F0F0FF"/>
            </a:gs>
          </a:gsLst>
          <a:lin ang="3000000" scaled="0"/>
          <a:tileRect/>
        </a:gradFill>
        <a:effectLst/>
      </p:bgPr>
    </p:bg>
    <p:spTree>
      <p:nvGrpSpPr>
        <p:cNvPr id="1" name=""/>
        <p:cNvGrpSpPr/>
        <p:nvPr/>
      </p:nvGrpSpPr>
      <p:grpSpPr>
        <a:xfrm>
          <a:off x="0" y="0"/>
          <a:ext cx="0" cy="0"/>
          <a:chOff x="0" y="0"/>
          <a:chExt cx="0" cy="0"/>
        </a:xfrm>
      </p:grpSpPr>
      <p:pic>
        <p:nvPicPr>
          <p:cNvPr id="50" name="그림 19">
            <a:extLst>
              <a:ext uri="{FF2B5EF4-FFF2-40B4-BE49-F238E27FC236}">
                <a16:creationId xmlns:a16="http://schemas.microsoft.com/office/drawing/2014/main" id="{9CC62447-A532-4EE5-B1AF-9D35FD4D2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91" y="63980"/>
            <a:ext cx="10991018" cy="1080000"/>
          </a:xfrm>
          <a:prstGeom prst="rect">
            <a:avLst/>
          </a:prstGeom>
        </p:spPr>
      </p:pic>
      <p:sp>
        <p:nvSpPr>
          <p:cNvPr id="119" name="Rectangle 118">
            <a:extLst>
              <a:ext uri="{FF2B5EF4-FFF2-40B4-BE49-F238E27FC236}">
                <a16:creationId xmlns:a16="http://schemas.microsoft.com/office/drawing/2014/main" id="{9D9160D5-B005-4FC0-B1D4-BF128E5EB79C}"/>
              </a:ext>
            </a:extLst>
          </p:cNvPr>
          <p:cNvSpPr/>
          <p:nvPr/>
        </p:nvSpPr>
        <p:spPr>
          <a:xfrm>
            <a:off x="1880737" y="329014"/>
            <a:ext cx="8430526" cy="584775"/>
          </a:xfrm>
          <a:prstGeom prst="rect">
            <a:avLst/>
          </a:prstGeom>
        </p:spPr>
        <p:txBody>
          <a:bodyPr wrap="square">
            <a:spAutoFit/>
          </a:bodyPr>
          <a:lstStyle/>
          <a:p>
            <a:pPr algn="ctr"/>
            <a:r>
              <a:rPr lang="en-US" sz="3200" dirty="0">
                <a:solidFill>
                  <a:srgbClr val="717BAB"/>
                </a:solidFill>
                <a:latin typeface="Raleway Medium" panose="020B0603030101060003" pitchFamily="34" charset="0"/>
              </a:rPr>
              <a:t>Questionnaire</a:t>
            </a:r>
          </a:p>
        </p:txBody>
      </p:sp>
      <p:sp>
        <p:nvSpPr>
          <p:cNvPr id="120" name="Rectangle 119">
            <a:extLst>
              <a:ext uri="{FF2B5EF4-FFF2-40B4-BE49-F238E27FC236}">
                <a16:creationId xmlns:a16="http://schemas.microsoft.com/office/drawing/2014/main" id="{4BAFAD74-9887-4B1B-AC5C-97A3E8226947}"/>
              </a:ext>
            </a:extLst>
          </p:cNvPr>
          <p:cNvSpPr/>
          <p:nvPr/>
        </p:nvSpPr>
        <p:spPr>
          <a:xfrm>
            <a:off x="600491" y="1178823"/>
            <a:ext cx="11257318" cy="646331"/>
          </a:xfrm>
          <a:prstGeom prst="rect">
            <a:avLst/>
          </a:prstGeom>
        </p:spPr>
        <p:txBody>
          <a:bodyPr wrap="square">
            <a:spAutoFit/>
          </a:bodyPr>
          <a:lstStyle/>
          <a:p>
            <a:pPr algn="ctr"/>
            <a:r>
              <a:rPr lang="en-US" dirty="0">
                <a:solidFill>
                  <a:srgbClr val="717BAB"/>
                </a:solidFill>
                <a:latin typeface="Raleway Medium" panose="020B0603030101060003" pitchFamily="34" charset="0"/>
              </a:rPr>
              <a:t>The questionnaire consists of 24 questions, with 82 fields representing options for these questions. A sample Question Is Following :</a:t>
            </a:r>
          </a:p>
        </p:txBody>
      </p:sp>
      <p:graphicFrame>
        <p:nvGraphicFramePr>
          <p:cNvPr id="30" name="Table 2">
            <a:extLst>
              <a:ext uri="{FF2B5EF4-FFF2-40B4-BE49-F238E27FC236}">
                <a16:creationId xmlns:a16="http://schemas.microsoft.com/office/drawing/2014/main" id="{A1E25539-78ED-4ADD-A3AB-50C7288E36CA}"/>
              </a:ext>
            </a:extLst>
          </p:cNvPr>
          <p:cNvGraphicFramePr>
            <a:graphicFrameLocks noGrp="1"/>
          </p:cNvGraphicFramePr>
          <p:nvPr>
            <p:extLst>
              <p:ext uri="{D42A27DB-BD31-4B8C-83A1-F6EECF244321}">
                <p14:modId xmlns:p14="http://schemas.microsoft.com/office/powerpoint/2010/main" val="856799136"/>
              </p:ext>
            </p:extLst>
          </p:nvPr>
        </p:nvGraphicFramePr>
        <p:xfrm>
          <a:off x="748390" y="1961360"/>
          <a:ext cx="10695220" cy="4014661"/>
        </p:xfrm>
        <a:graphic>
          <a:graphicData uri="http://schemas.openxmlformats.org/drawingml/2006/table">
            <a:tbl>
              <a:tblPr firstRow="1" bandRow="1">
                <a:tableStyleId>{5C22544A-7EE6-4342-B048-85BDC9FD1C3A}</a:tableStyleId>
              </a:tblPr>
              <a:tblGrid>
                <a:gridCol w="3715455">
                  <a:extLst>
                    <a:ext uri="{9D8B030D-6E8A-4147-A177-3AD203B41FA5}">
                      <a16:colId xmlns:a16="http://schemas.microsoft.com/office/drawing/2014/main" val="502107587"/>
                    </a:ext>
                  </a:extLst>
                </a:gridCol>
                <a:gridCol w="3165987">
                  <a:extLst>
                    <a:ext uri="{9D8B030D-6E8A-4147-A177-3AD203B41FA5}">
                      <a16:colId xmlns:a16="http://schemas.microsoft.com/office/drawing/2014/main" val="3400342598"/>
                    </a:ext>
                  </a:extLst>
                </a:gridCol>
                <a:gridCol w="1746734">
                  <a:extLst>
                    <a:ext uri="{9D8B030D-6E8A-4147-A177-3AD203B41FA5}">
                      <a16:colId xmlns:a16="http://schemas.microsoft.com/office/drawing/2014/main" val="3382111137"/>
                    </a:ext>
                  </a:extLst>
                </a:gridCol>
                <a:gridCol w="2067044">
                  <a:extLst>
                    <a:ext uri="{9D8B030D-6E8A-4147-A177-3AD203B41FA5}">
                      <a16:colId xmlns:a16="http://schemas.microsoft.com/office/drawing/2014/main" val="117030387"/>
                    </a:ext>
                  </a:extLst>
                </a:gridCol>
              </a:tblGrid>
              <a:tr h="610228">
                <a:tc>
                  <a:txBody>
                    <a:bodyPr/>
                    <a:lstStyle/>
                    <a:p>
                      <a:r>
                        <a:rPr lang="en-US" sz="1600" b="0" i="0" u="none" strike="noStrike" cap="none" dirty="0">
                          <a:solidFill>
                            <a:schemeClr val="bg1"/>
                          </a:solidFill>
                          <a:effectLst/>
                          <a:latin typeface="Raleway Bold" panose="020B0803030101060003" pitchFamily="34" charset="0"/>
                          <a:ea typeface="+mn-ea"/>
                          <a:cs typeface="+mn-cs"/>
                          <a:sym typeface="Arial"/>
                        </a:rPr>
                        <a:t>Suppose you are in a family wedding</a:t>
                      </a:r>
                      <a:endParaRPr lang="en-US" sz="1600" b="0" dirty="0">
                        <a:solidFill>
                          <a:schemeClr val="bg1"/>
                        </a:solidFill>
                        <a:latin typeface="Raleway Bold" panose="020B0803030101060003" pitchFamily="34" charset="0"/>
                      </a:endParaRPr>
                    </a:p>
                  </a:txBody>
                  <a:tcPr>
                    <a:solidFill>
                      <a:srgbClr val="717BAB"/>
                    </a:solidFill>
                  </a:tcPr>
                </a:tc>
                <a:tc>
                  <a:txBody>
                    <a:bodyPr/>
                    <a:lstStyle/>
                    <a:p>
                      <a:r>
                        <a:rPr lang="en-US" sz="1600" b="0" dirty="0">
                          <a:latin typeface="Raleway Bold" panose="020B0803030101060003" pitchFamily="34" charset="0"/>
                        </a:rPr>
                        <a:t>Representing Symptoms</a:t>
                      </a:r>
                    </a:p>
                  </a:txBody>
                  <a:tcPr>
                    <a:solidFill>
                      <a:srgbClr val="717BAB"/>
                    </a:solidFill>
                  </a:tcPr>
                </a:tc>
                <a:tc>
                  <a:txBody>
                    <a:bodyPr/>
                    <a:lstStyle/>
                    <a:p>
                      <a:r>
                        <a:rPr lang="en-US" sz="1600" b="0" dirty="0">
                          <a:latin typeface="Raleway Bold" panose="020B0803030101060003" pitchFamily="34" charset="0"/>
                        </a:rPr>
                        <a:t>Autism Type</a:t>
                      </a:r>
                    </a:p>
                  </a:txBody>
                  <a:tcPr>
                    <a:solidFill>
                      <a:srgbClr val="717BAB"/>
                    </a:solidFill>
                  </a:tcPr>
                </a:tc>
                <a:tc>
                  <a:txBody>
                    <a:bodyPr/>
                    <a:lstStyle/>
                    <a:p>
                      <a:r>
                        <a:rPr lang="en-US" sz="1600" b="0" dirty="0">
                          <a:latin typeface="Raleway Bold" panose="020B0803030101060003" pitchFamily="34" charset="0"/>
                        </a:rPr>
                        <a:t>Author</a:t>
                      </a:r>
                    </a:p>
                  </a:txBody>
                  <a:tcPr>
                    <a:solidFill>
                      <a:srgbClr val="717BAB"/>
                    </a:solidFill>
                  </a:tcPr>
                </a:tc>
                <a:extLst>
                  <a:ext uri="{0D108BD9-81ED-4DB2-BD59-A6C34878D82A}">
                    <a16:rowId xmlns:a16="http://schemas.microsoft.com/office/drawing/2014/main" val="403709156"/>
                  </a:ext>
                </a:extLst>
              </a:tr>
              <a:tr h="770815">
                <a:tc>
                  <a:txBody>
                    <a:bodyPr/>
                    <a:lstStyle/>
                    <a:p>
                      <a:r>
                        <a:rPr lang="en-US" sz="1400" b="0" i="0" u="none" strike="noStrike" cap="none" dirty="0">
                          <a:solidFill>
                            <a:schemeClr val="tx2"/>
                          </a:solidFill>
                          <a:effectLst/>
                          <a:latin typeface="Aller" panose="02000503030000020004" pitchFamily="2" charset="0"/>
                          <a:ea typeface="+mn-ea"/>
                          <a:cs typeface="+mn-cs"/>
                          <a:sym typeface="Arial"/>
                        </a:rPr>
                        <a:t>You feel disturbed when other relatives initiate conversation or want to capture a photo together.</a:t>
                      </a:r>
                      <a:endParaRPr lang="en-US" sz="1400" dirty="0">
                        <a:solidFill>
                          <a:schemeClr val="tx2"/>
                        </a:solidFill>
                        <a:latin typeface="Aller" panose="02000503030000020004" pitchFamily="2" charset="0"/>
                      </a:endParaRPr>
                    </a:p>
                  </a:txBody>
                  <a:tcPr/>
                </a:tc>
                <a:tc>
                  <a:txBody>
                    <a:bodyPr/>
                    <a:lstStyle/>
                    <a:p>
                      <a:r>
                        <a:rPr lang="en-US" sz="1400" b="0" i="0" u="none" strike="noStrike" cap="none" dirty="0">
                          <a:solidFill>
                            <a:schemeClr val="tx2"/>
                          </a:solidFill>
                          <a:effectLst/>
                          <a:latin typeface="Aller" panose="02000503030000020004" pitchFamily="2" charset="0"/>
                          <a:ea typeface="+mn-ea"/>
                          <a:cs typeface="+mn-cs"/>
                          <a:sym typeface="Arial"/>
                        </a:rPr>
                        <a:t>Be intolerant of intrusions on own space</a:t>
                      </a:r>
                      <a:endParaRPr lang="en-US" sz="1400" dirty="0">
                        <a:solidFill>
                          <a:schemeClr val="tx2"/>
                        </a:solidFill>
                        <a:latin typeface="Aller" panose="02000503030000020004" pitchFamily="2" charset="0"/>
                      </a:endParaRPr>
                    </a:p>
                  </a:txBody>
                  <a:tcPr/>
                </a:tc>
                <a:tc>
                  <a:txBody>
                    <a:bodyPr/>
                    <a:lstStyle/>
                    <a:p>
                      <a:r>
                        <a:rPr lang="en-US" sz="1400" b="0" i="0" u="none" strike="noStrike" cap="none" dirty="0">
                          <a:solidFill>
                            <a:schemeClr val="tx2"/>
                          </a:solidFill>
                          <a:effectLst/>
                          <a:latin typeface="Aller" panose="02000503030000020004" pitchFamily="2" charset="0"/>
                          <a:ea typeface="+mn-ea"/>
                          <a:cs typeface="+mn-cs"/>
                          <a:sym typeface="Arial"/>
                        </a:rPr>
                        <a:t>CDD, Asperger</a:t>
                      </a:r>
                      <a:endParaRPr lang="en-US" sz="1400" dirty="0">
                        <a:solidFill>
                          <a:schemeClr val="tx2"/>
                        </a:solidFill>
                        <a:latin typeface="Aller" panose="02000503030000020004" pitchFamily="2" charset="0"/>
                      </a:endParaRPr>
                    </a:p>
                  </a:txBody>
                  <a:tcPr/>
                </a:tc>
                <a:tc>
                  <a:txBody>
                    <a:bodyPr/>
                    <a:lstStyle/>
                    <a:p>
                      <a:r>
                        <a:rPr lang="en-US" sz="1400" dirty="0">
                          <a:solidFill>
                            <a:schemeClr val="tx2"/>
                          </a:solidFill>
                          <a:latin typeface="Aller" panose="02000503030000020004" pitchFamily="2" charset="0"/>
                        </a:rPr>
                        <a:t>Baskin et al- 2006, </a:t>
                      </a:r>
                      <a:r>
                        <a:rPr lang="en-US" sz="1400" b="0" i="0" u="none" strike="noStrike" cap="none" dirty="0">
                          <a:solidFill>
                            <a:schemeClr val="tx2"/>
                          </a:solidFill>
                          <a:effectLst/>
                          <a:latin typeface="Aller" panose="02000503030000020004" pitchFamily="2" charset="0"/>
                          <a:ea typeface="+mn-ea"/>
                          <a:cs typeface="+mn-cs"/>
                          <a:sym typeface="Arial"/>
                        </a:rPr>
                        <a:t>Malhotra et al- 1999</a:t>
                      </a:r>
                      <a:endParaRPr lang="en-US" sz="1400" dirty="0">
                        <a:solidFill>
                          <a:schemeClr val="tx2"/>
                        </a:solidFill>
                        <a:latin typeface="Aller" panose="02000503030000020004" pitchFamily="2" charset="0"/>
                      </a:endParaRPr>
                    </a:p>
                  </a:txBody>
                  <a:tcPr/>
                </a:tc>
                <a:extLst>
                  <a:ext uri="{0D108BD9-81ED-4DB2-BD59-A6C34878D82A}">
                    <a16:rowId xmlns:a16="http://schemas.microsoft.com/office/drawing/2014/main" val="1565258938"/>
                  </a:ext>
                </a:extLst>
              </a:tr>
              <a:tr h="770815">
                <a:tc>
                  <a:txBody>
                    <a:bodyPr/>
                    <a:lstStyle/>
                    <a:p>
                      <a:r>
                        <a:rPr lang="en-US" sz="1400" b="0" i="0" u="none" strike="noStrike" cap="none" dirty="0">
                          <a:solidFill>
                            <a:schemeClr val="tx2"/>
                          </a:solidFill>
                          <a:effectLst/>
                          <a:latin typeface="Aller" panose="02000503030000020004" pitchFamily="2" charset="0"/>
                          <a:ea typeface="+mn-ea"/>
                          <a:cs typeface="+mn-cs"/>
                          <a:sym typeface="Arial"/>
                        </a:rPr>
                        <a:t>You hate social rules in weddings like dress code, table manners because you don’t like these rules!</a:t>
                      </a:r>
                      <a:endParaRPr lang="en-US" sz="1400" dirty="0">
                        <a:solidFill>
                          <a:schemeClr val="tx2"/>
                        </a:solidFill>
                        <a:latin typeface="Aller" panose="02000503030000020004" pitchFamily="2" charset="0"/>
                      </a:endParaRPr>
                    </a:p>
                  </a:txBody>
                  <a:tcPr/>
                </a:tc>
                <a:tc>
                  <a:txBody>
                    <a:bodyPr/>
                    <a:lstStyle/>
                    <a:p>
                      <a:r>
                        <a:rPr lang="en-US" sz="1400" b="0" i="0" u="none" strike="noStrike" cap="none" dirty="0">
                          <a:solidFill>
                            <a:schemeClr val="tx2"/>
                          </a:solidFill>
                          <a:effectLst/>
                          <a:latin typeface="Aller" panose="02000503030000020004" pitchFamily="2" charset="0"/>
                          <a:ea typeface="+mn-ea"/>
                          <a:cs typeface="+mn-cs"/>
                          <a:sym typeface="Arial"/>
                        </a:rPr>
                        <a:t>Rule breaking behavior</a:t>
                      </a:r>
                      <a:endParaRPr lang="en-US" sz="1400" dirty="0">
                        <a:solidFill>
                          <a:schemeClr val="tx2"/>
                        </a:solidFill>
                        <a:latin typeface="Aller" panose="02000503030000020004" pitchFamily="2" charset="0"/>
                      </a:endParaRPr>
                    </a:p>
                  </a:txBody>
                  <a:tcPr/>
                </a:tc>
                <a:tc>
                  <a:txBody>
                    <a:bodyPr/>
                    <a:lstStyle/>
                    <a:p>
                      <a:r>
                        <a:rPr lang="en-US" sz="1400" b="0" i="0" u="none" strike="noStrike" cap="none" dirty="0" err="1">
                          <a:solidFill>
                            <a:schemeClr val="tx2"/>
                          </a:solidFill>
                          <a:effectLst/>
                          <a:latin typeface="Aller" panose="02000503030000020004" pitchFamily="2" charset="0"/>
                          <a:ea typeface="+mn-ea"/>
                          <a:cs typeface="+mn-cs"/>
                          <a:sym typeface="Arial"/>
                        </a:rPr>
                        <a:t>PDD-NoS</a:t>
                      </a:r>
                      <a:endParaRPr lang="en-US" sz="1400" dirty="0">
                        <a:solidFill>
                          <a:schemeClr val="tx2"/>
                        </a:solidFill>
                        <a:latin typeface="Aller" panose="02000503030000020004" pitchFamily="2" charset="0"/>
                      </a:endParaRPr>
                    </a:p>
                  </a:txBody>
                  <a:tcPr/>
                </a:tc>
                <a:tc>
                  <a:txBody>
                    <a:bodyPr/>
                    <a:lstStyle/>
                    <a:p>
                      <a:r>
                        <a:rPr lang="en-US" sz="1400" b="0" i="0" u="none" strike="noStrike" cap="none" dirty="0">
                          <a:solidFill>
                            <a:schemeClr val="tx2"/>
                          </a:solidFill>
                          <a:effectLst/>
                          <a:latin typeface="Aller" panose="02000503030000020004" pitchFamily="2" charset="0"/>
                          <a:ea typeface="+mn-ea"/>
                          <a:cs typeface="+mn-cs"/>
                          <a:sym typeface="Arial"/>
                        </a:rPr>
                        <a:t>Snow et al 2010</a:t>
                      </a:r>
                      <a:endParaRPr lang="en-US" sz="1400" dirty="0">
                        <a:solidFill>
                          <a:schemeClr val="tx2"/>
                        </a:solidFill>
                        <a:latin typeface="Aller" panose="02000503030000020004" pitchFamily="2" charset="0"/>
                      </a:endParaRPr>
                    </a:p>
                  </a:txBody>
                  <a:tcPr/>
                </a:tc>
                <a:extLst>
                  <a:ext uri="{0D108BD9-81ED-4DB2-BD59-A6C34878D82A}">
                    <a16:rowId xmlns:a16="http://schemas.microsoft.com/office/drawing/2014/main" val="3951475549"/>
                  </a:ext>
                </a:extLst>
              </a:tr>
              <a:tr h="770815">
                <a:tc>
                  <a:txBody>
                    <a:bodyPr/>
                    <a:lstStyle/>
                    <a:p>
                      <a:r>
                        <a:rPr lang="en-US" sz="1400" b="0" i="0" u="none" strike="noStrike" cap="none" dirty="0">
                          <a:solidFill>
                            <a:schemeClr val="tx2"/>
                          </a:solidFill>
                          <a:effectLst/>
                          <a:latin typeface="Aller" panose="02000503030000020004" pitchFamily="2" charset="0"/>
                          <a:ea typeface="+mn-ea"/>
                          <a:cs typeface="+mn-cs"/>
                          <a:sym typeface="Arial"/>
                        </a:rPr>
                        <a:t>You feel awkward and don’t know what to do among all of these people.</a:t>
                      </a:r>
                      <a:endParaRPr lang="en-US" sz="1400" dirty="0">
                        <a:solidFill>
                          <a:schemeClr val="tx2"/>
                        </a:solidFill>
                        <a:latin typeface="Aller" panose="02000503030000020004" pitchFamily="2" charset="0"/>
                      </a:endParaRPr>
                    </a:p>
                  </a:txBody>
                  <a:tcPr/>
                </a:tc>
                <a:tc>
                  <a:txBody>
                    <a:bodyPr/>
                    <a:lstStyle/>
                    <a:p>
                      <a:r>
                        <a:rPr lang="en-US" sz="1400" b="0" i="0" u="none" strike="noStrike" cap="none" dirty="0">
                          <a:solidFill>
                            <a:schemeClr val="tx2"/>
                          </a:solidFill>
                          <a:effectLst/>
                          <a:latin typeface="Aller" panose="02000503030000020004" pitchFamily="2" charset="0"/>
                          <a:ea typeface="+mn-ea"/>
                          <a:cs typeface="+mn-cs"/>
                          <a:sym typeface="Arial"/>
                        </a:rPr>
                        <a:t>Unable to adapt style of communication to social situations</a:t>
                      </a:r>
                      <a:endParaRPr lang="en-US" sz="1400" dirty="0">
                        <a:solidFill>
                          <a:schemeClr val="tx2"/>
                        </a:solidFill>
                        <a:latin typeface="Aller" panose="02000503030000020004" pitchFamily="2" charset="0"/>
                      </a:endParaRPr>
                    </a:p>
                  </a:txBody>
                  <a:tcPr/>
                </a:tc>
                <a:tc>
                  <a:txBody>
                    <a:bodyPr/>
                    <a:lstStyle/>
                    <a:p>
                      <a:r>
                        <a:rPr lang="en-US" sz="1400" b="0" i="0" u="none" strike="noStrike" cap="none" dirty="0">
                          <a:solidFill>
                            <a:schemeClr val="tx2"/>
                          </a:solidFill>
                          <a:effectLst/>
                          <a:latin typeface="Aller" panose="02000503030000020004" pitchFamily="2" charset="0"/>
                          <a:ea typeface="+mn-ea"/>
                          <a:cs typeface="+mn-cs"/>
                          <a:sym typeface="Arial"/>
                        </a:rPr>
                        <a:t>ASD</a:t>
                      </a:r>
                      <a:endParaRPr lang="en-US" sz="1400" dirty="0">
                        <a:solidFill>
                          <a:schemeClr val="tx2"/>
                        </a:solidFill>
                        <a:latin typeface="Aller" panose="02000503030000020004" pitchFamily="2" charset="0"/>
                      </a:endParaRPr>
                    </a:p>
                  </a:txBody>
                  <a:tcPr/>
                </a:tc>
                <a:tc>
                  <a:txBody>
                    <a:bodyPr/>
                    <a:lstStyle/>
                    <a:p>
                      <a:r>
                        <a:rPr lang="en-US" sz="1400" dirty="0" err="1">
                          <a:solidFill>
                            <a:schemeClr val="tx2"/>
                          </a:solidFill>
                          <a:latin typeface="Aller" panose="02000503030000020004" pitchFamily="2" charset="0"/>
                        </a:rPr>
                        <a:t>Faras</a:t>
                      </a:r>
                      <a:r>
                        <a:rPr lang="en-US" sz="1400" dirty="0">
                          <a:solidFill>
                            <a:schemeClr val="tx2"/>
                          </a:solidFill>
                          <a:latin typeface="Aller" panose="02000503030000020004" pitchFamily="2" charset="0"/>
                        </a:rPr>
                        <a:t> et al- 2009</a:t>
                      </a:r>
                    </a:p>
                  </a:txBody>
                  <a:tcPr/>
                </a:tc>
                <a:extLst>
                  <a:ext uri="{0D108BD9-81ED-4DB2-BD59-A6C34878D82A}">
                    <a16:rowId xmlns:a16="http://schemas.microsoft.com/office/drawing/2014/main" val="67096100"/>
                  </a:ext>
                </a:extLst>
              </a:tr>
              <a:tr h="545994">
                <a:tc>
                  <a:txBody>
                    <a:bodyPr/>
                    <a:lstStyle/>
                    <a:p>
                      <a:r>
                        <a:rPr lang="en-US" sz="1400" b="0" i="0" u="none" strike="noStrike" cap="none" dirty="0">
                          <a:solidFill>
                            <a:schemeClr val="tx2"/>
                          </a:solidFill>
                          <a:effectLst/>
                          <a:latin typeface="Aller" panose="02000503030000020004" pitchFamily="2" charset="0"/>
                          <a:ea typeface="+mn-ea"/>
                          <a:cs typeface="+mn-cs"/>
                          <a:sym typeface="Arial"/>
                        </a:rPr>
                        <a:t>You pretty much enjoy the festive vibe and unlimited supply of food.</a:t>
                      </a:r>
                      <a:endParaRPr lang="en-US" sz="1400" dirty="0">
                        <a:solidFill>
                          <a:schemeClr val="tx2"/>
                        </a:solidFill>
                        <a:latin typeface="Aller" panose="02000503030000020004" pitchFamily="2" charset="0"/>
                      </a:endParaRPr>
                    </a:p>
                  </a:txBody>
                  <a:tcPr/>
                </a:tc>
                <a:tc>
                  <a:txBody>
                    <a:bodyPr/>
                    <a:lstStyle/>
                    <a:p>
                      <a:r>
                        <a:rPr lang="en-US" sz="1400" b="0" i="0" u="none" strike="noStrike" cap="none" dirty="0">
                          <a:solidFill>
                            <a:schemeClr val="tx2"/>
                          </a:solidFill>
                          <a:effectLst/>
                          <a:latin typeface="Aller" panose="02000503030000020004" pitchFamily="2" charset="0"/>
                          <a:ea typeface="+mn-ea"/>
                          <a:cs typeface="+mn-cs"/>
                          <a:sym typeface="Arial"/>
                        </a:rPr>
                        <a:t>Normal</a:t>
                      </a:r>
                      <a:endParaRPr lang="en-US" sz="1400" dirty="0">
                        <a:solidFill>
                          <a:schemeClr val="tx2"/>
                        </a:solidFill>
                        <a:latin typeface="Aller" panose="02000503030000020004" pitchFamily="2" charset="0"/>
                      </a:endParaRPr>
                    </a:p>
                  </a:txBody>
                  <a:tcPr/>
                </a:tc>
                <a:tc>
                  <a:txBody>
                    <a:bodyPr/>
                    <a:lstStyle/>
                    <a:p>
                      <a:r>
                        <a:rPr lang="en-US" sz="1400" dirty="0">
                          <a:solidFill>
                            <a:schemeClr val="tx2"/>
                          </a:solidFill>
                          <a:latin typeface="Aller" panose="02000503030000020004" pitchFamily="2" charset="0"/>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err="1">
                          <a:solidFill>
                            <a:schemeClr val="tx2"/>
                          </a:solidFill>
                          <a:latin typeface="Aller" panose="02000503030000020004" pitchFamily="2" charset="0"/>
                        </a:rPr>
                        <a:t>Faras</a:t>
                      </a:r>
                      <a:r>
                        <a:rPr lang="en-US" sz="1400" dirty="0">
                          <a:solidFill>
                            <a:schemeClr val="tx2"/>
                          </a:solidFill>
                          <a:latin typeface="Aller" panose="02000503030000020004" pitchFamily="2" charset="0"/>
                        </a:rPr>
                        <a:t> et al- 2009</a:t>
                      </a:r>
                    </a:p>
                    <a:p>
                      <a:endParaRPr lang="en-US" sz="1400" dirty="0">
                        <a:solidFill>
                          <a:schemeClr val="tx2"/>
                        </a:solidFill>
                        <a:latin typeface="Aller" panose="02000503030000020004" pitchFamily="2" charset="0"/>
                      </a:endParaRPr>
                    </a:p>
                  </a:txBody>
                  <a:tcPr/>
                </a:tc>
                <a:extLst>
                  <a:ext uri="{0D108BD9-81ED-4DB2-BD59-A6C34878D82A}">
                    <a16:rowId xmlns:a16="http://schemas.microsoft.com/office/drawing/2014/main" val="3879255400"/>
                  </a:ext>
                </a:extLst>
              </a:tr>
              <a:tr h="545994">
                <a:tc>
                  <a:txBody>
                    <a:bodyPr/>
                    <a:lstStyle/>
                    <a:p>
                      <a:r>
                        <a:rPr lang="en-US" sz="1400" b="0" i="0" u="none" strike="noStrike" cap="none" dirty="0">
                          <a:solidFill>
                            <a:schemeClr val="tx2"/>
                          </a:solidFill>
                          <a:effectLst/>
                          <a:latin typeface="Aller" panose="02000503030000020004" pitchFamily="2" charset="0"/>
                          <a:ea typeface="+mn-ea"/>
                          <a:cs typeface="+mn-cs"/>
                          <a:sym typeface="Arial"/>
                        </a:rPr>
                        <a:t>You prefer to stay alone and enjoy solitude.</a:t>
                      </a:r>
                      <a:endParaRPr lang="en-US" sz="1400" dirty="0">
                        <a:solidFill>
                          <a:schemeClr val="tx2"/>
                        </a:solidFill>
                        <a:latin typeface="Aller" panose="02000503030000020004" pitchFamily="2" charset="0"/>
                      </a:endParaRPr>
                    </a:p>
                  </a:txBody>
                  <a:tcPr/>
                </a:tc>
                <a:tc>
                  <a:txBody>
                    <a:bodyPr/>
                    <a:lstStyle/>
                    <a:p>
                      <a:r>
                        <a:rPr lang="en-US" sz="1400" b="0" i="0" u="none" strike="noStrike" cap="none" dirty="0">
                          <a:solidFill>
                            <a:schemeClr val="tx2"/>
                          </a:solidFill>
                          <a:effectLst/>
                          <a:latin typeface="Aller" panose="02000503030000020004" pitchFamily="2" charset="0"/>
                          <a:ea typeface="+mn-ea"/>
                          <a:cs typeface="+mn-cs"/>
                          <a:sym typeface="Arial"/>
                        </a:rPr>
                        <a:t>Social isolation</a:t>
                      </a:r>
                      <a:endParaRPr lang="en-US" sz="1400" dirty="0">
                        <a:solidFill>
                          <a:schemeClr val="tx2"/>
                        </a:solidFill>
                        <a:latin typeface="Aller" panose="02000503030000020004" pitchFamily="2" charset="0"/>
                      </a:endParaRPr>
                    </a:p>
                  </a:txBody>
                  <a:tcPr/>
                </a:tc>
                <a:tc>
                  <a:txBody>
                    <a:bodyPr/>
                    <a:lstStyle/>
                    <a:p>
                      <a:r>
                        <a:rPr lang="en-US" sz="1400" b="0" i="0" u="none" strike="noStrike" cap="none" dirty="0">
                          <a:solidFill>
                            <a:schemeClr val="tx2"/>
                          </a:solidFill>
                          <a:effectLst/>
                          <a:latin typeface="Aller" panose="02000503030000020004" pitchFamily="2" charset="0"/>
                          <a:ea typeface="+mn-ea"/>
                          <a:cs typeface="+mn-cs"/>
                          <a:sym typeface="Arial"/>
                        </a:rPr>
                        <a:t>Asperger</a:t>
                      </a:r>
                      <a:endParaRPr lang="en-US" sz="1400" dirty="0">
                        <a:solidFill>
                          <a:schemeClr val="tx2"/>
                        </a:solidFill>
                        <a:latin typeface="Aller" panose="02000503030000020004" pitchFamily="2" charset="0"/>
                      </a:endParaRPr>
                    </a:p>
                  </a:txBody>
                  <a:tcPr/>
                </a:tc>
                <a:tc>
                  <a:txBody>
                    <a:bodyPr/>
                    <a:lstStyle/>
                    <a:p>
                      <a:r>
                        <a:rPr lang="en-US" sz="1400" dirty="0" err="1">
                          <a:solidFill>
                            <a:schemeClr val="tx2"/>
                          </a:solidFill>
                          <a:latin typeface="Aller" panose="02000503030000020004" pitchFamily="2" charset="0"/>
                        </a:rPr>
                        <a:t>Mirkovic</a:t>
                      </a:r>
                      <a:r>
                        <a:rPr lang="en-US" sz="1400" dirty="0">
                          <a:solidFill>
                            <a:schemeClr val="tx2"/>
                          </a:solidFill>
                          <a:latin typeface="Aller" panose="02000503030000020004" pitchFamily="2" charset="0"/>
                        </a:rPr>
                        <a:t> et al -2019</a:t>
                      </a:r>
                    </a:p>
                  </a:txBody>
                  <a:tcPr/>
                </a:tc>
                <a:extLst>
                  <a:ext uri="{0D108BD9-81ED-4DB2-BD59-A6C34878D82A}">
                    <a16:rowId xmlns:a16="http://schemas.microsoft.com/office/drawing/2014/main" val="1374257124"/>
                  </a:ext>
                </a:extLst>
              </a:tr>
            </a:tbl>
          </a:graphicData>
        </a:graphic>
      </p:graphicFrame>
    </p:spTree>
    <p:extLst>
      <p:ext uri="{BB962C8B-B14F-4D97-AF65-F5344CB8AC3E}">
        <p14:creationId xmlns:p14="http://schemas.microsoft.com/office/powerpoint/2010/main" val="2250103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19">
            <a:extLst>
              <a:ext uri="{FF2B5EF4-FFF2-40B4-BE49-F238E27FC236}">
                <a16:creationId xmlns:a16="http://schemas.microsoft.com/office/drawing/2014/main" id="{CD9388E9-9D3C-4598-BC85-C5B2B4E44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91" y="44128"/>
            <a:ext cx="10991018" cy="1080000"/>
          </a:xfrm>
          <a:prstGeom prst="rect">
            <a:avLst/>
          </a:prstGeom>
        </p:spPr>
      </p:pic>
      <p:sp>
        <p:nvSpPr>
          <p:cNvPr id="5" name="Rectangle 4">
            <a:extLst>
              <a:ext uri="{FF2B5EF4-FFF2-40B4-BE49-F238E27FC236}">
                <a16:creationId xmlns:a16="http://schemas.microsoft.com/office/drawing/2014/main" id="{295B1F22-3D06-4CE3-912B-07D0DCDA5CF2}"/>
              </a:ext>
            </a:extLst>
          </p:cNvPr>
          <p:cNvSpPr/>
          <p:nvPr/>
        </p:nvSpPr>
        <p:spPr>
          <a:xfrm>
            <a:off x="1880737" y="260963"/>
            <a:ext cx="8430526" cy="646331"/>
          </a:xfrm>
          <a:prstGeom prst="rect">
            <a:avLst/>
          </a:prstGeom>
        </p:spPr>
        <p:txBody>
          <a:bodyPr wrap="square">
            <a:spAutoFit/>
          </a:bodyPr>
          <a:lstStyle/>
          <a:p>
            <a:pPr algn="ctr"/>
            <a:r>
              <a:rPr lang="en-US" sz="3600" dirty="0">
                <a:solidFill>
                  <a:srgbClr val="717BAB"/>
                </a:solidFill>
                <a:latin typeface="Raleway Medium" panose="020B0603030101060003" pitchFamily="34" charset="0"/>
              </a:rPr>
              <a:t>Multi-modal Data – Feature Extraction</a:t>
            </a:r>
          </a:p>
        </p:txBody>
      </p:sp>
      <p:sp>
        <p:nvSpPr>
          <p:cNvPr id="7" name="Rectangle 6">
            <a:extLst>
              <a:ext uri="{FF2B5EF4-FFF2-40B4-BE49-F238E27FC236}">
                <a16:creationId xmlns:a16="http://schemas.microsoft.com/office/drawing/2014/main" id="{395B92F7-B9B9-46E1-BF76-515605FF4800}"/>
              </a:ext>
            </a:extLst>
          </p:cNvPr>
          <p:cNvSpPr/>
          <p:nvPr/>
        </p:nvSpPr>
        <p:spPr>
          <a:xfrm>
            <a:off x="600491" y="1980389"/>
            <a:ext cx="5371683" cy="4770537"/>
          </a:xfrm>
          <a:prstGeom prst="rect">
            <a:avLst/>
          </a:prstGeom>
        </p:spPr>
        <p:txBody>
          <a:bodyPr wrap="square">
            <a:spAutoFit/>
          </a:bodyPr>
          <a:lstStyle/>
          <a:p>
            <a:pPr marL="285750" indent="-285750" fontAlgn="base">
              <a:spcBef>
                <a:spcPts val="1200"/>
              </a:spcBef>
              <a:buClr>
                <a:srgbClr val="8369FE"/>
              </a:buClr>
              <a:buFont typeface="Arial" panose="020B0604020202020204" pitchFamily="34" charset="0"/>
              <a:buChar char="•"/>
            </a:pPr>
            <a:r>
              <a:rPr lang="en-US" sz="1600" dirty="0">
                <a:solidFill>
                  <a:srgbClr val="717BAB"/>
                </a:solidFill>
                <a:latin typeface="Raleway Medium" panose="020B0603030101060003" pitchFamily="34" charset="0"/>
              </a:rPr>
              <a:t>Voice - Recorded audio using microphone</a:t>
            </a:r>
          </a:p>
          <a:p>
            <a:pPr marL="285750" indent="-285750" fontAlgn="base">
              <a:spcBef>
                <a:spcPts val="1200"/>
              </a:spcBef>
              <a:buClr>
                <a:srgbClr val="8369FE"/>
              </a:buClr>
              <a:buFont typeface="Arial" panose="020B0604020202020204" pitchFamily="34" charset="0"/>
              <a:buChar char="•"/>
            </a:pPr>
            <a:r>
              <a:rPr lang="en-US" sz="1600" dirty="0">
                <a:solidFill>
                  <a:srgbClr val="717BAB"/>
                </a:solidFill>
                <a:latin typeface="Raleway Medium" panose="020B0603030101060003" pitchFamily="34" charset="0"/>
              </a:rPr>
              <a:t>Optical Heart rate sensor – Sleep pattern, heart rate variability</a:t>
            </a:r>
          </a:p>
          <a:p>
            <a:pPr marL="285750" indent="-285750">
              <a:spcBef>
                <a:spcPts val="1200"/>
              </a:spcBef>
              <a:buClr>
                <a:srgbClr val="8369FE"/>
              </a:buClr>
              <a:buFont typeface="Arial" panose="020B0604020202020204" pitchFamily="34" charset="0"/>
              <a:buChar char="•"/>
            </a:pPr>
            <a:r>
              <a:rPr lang="en-US" sz="1600" dirty="0">
                <a:solidFill>
                  <a:srgbClr val="717BAB"/>
                </a:solidFill>
                <a:latin typeface="Raleway Medium" panose="020B0603030101060003" pitchFamily="34" charset="0"/>
              </a:rPr>
              <a:t>GSR (galvanic skin response) - measuring the electrical conductance of the skin</a:t>
            </a:r>
          </a:p>
          <a:p>
            <a:pPr marL="285750" indent="-285750">
              <a:spcBef>
                <a:spcPts val="1200"/>
              </a:spcBef>
              <a:buClr>
                <a:srgbClr val="8369FE"/>
              </a:buClr>
              <a:buFont typeface="Arial" panose="020B0604020202020204" pitchFamily="34" charset="0"/>
              <a:buChar char="•"/>
            </a:pPr>
            <a:r>
              <a:rPr lang="en-US" sz="1600" dirty="0">
                <a:solidFill>
                  <a:srgbClr val="717BAB"/>
                </a:solidFill>
                <a:latin typeface="Raleway Medium" panose="020B0603030101060003" pitchFamily="34" charset="0"/>
              </a:rPr>
              <a:t>Accelerometer : Sudden movement, fall detection, acceleration.</a:t>
            </a:r>
          </a:p>
          <a:p>
            <a:pPr marL="285750" indent="-285750">
              <a:spcBef>
                <a:spcPts val="1200"/>
              </a:spcBef>
              <a:buClr>
                <a:srgbClr val="8369FE"/>
              </a:buClr>
              <a:buFont typeface="Arial" panose="020B0604020202020204" pitchFamily="34" charset="0"/>
              <a:buChar char="•"/>
            </a:pPr>
            <a:r>
              <a:rPr lang="en-US" sz="1600" dirty="0">
                <a:solidFill>
                  <a:srgbClr val="717BAB"/>
                </a:solidFill>
                <a:latin typeface="Raleway Medium" panose="020B0603030101060003" pitchFamily="34" charset="0"/>
              </a:rPr>
              <a:t>Gyroscope: to detect motion</a:t>
            </a:r>
          </a:p>
          <a:p>
            <a:pPr marL="285750" indent="-285750">
              <a:spcBef>
                <a:spcPts val="1200"/>
              </a:spcBef>
              <a:buClr>
                <a:srgbClr val="8369FE"/>
              </a:buClr>
              <a:buFont typeface="Arial" panose="020B0604020202020204" pitchFamily="34" charset="0"/>
              <a:buChar char="•"/>
            </a:pPr>
            <a:r>
              <a:rPr lang="en-US" sz="1600" dirty="0">
                <a:solidFill>
                  <a:srgbClr val="717BAB"/>
                </a:solidFill>
                <a:latin typeface="Raleway Medium" panose="020B0603030101060003" pitchFamily="34" charset="0"/>
              </a:rPr>
              <a:t>Altimeter : Altitude calculation from sea level </a:t>
            </a:r>
          </a:p>
          <a:p>
            <a:pPr marL="285750" indent="-285750">
              <a:spcBef>
                <a:spcPts val="1200"/>
              </a:spcBef>
              <a:buClr>
                <a:srgbClr val="8369FE"/>
              </a:buClr>
              <a:buFont typeface="Arial" panose="020B0604020202020204" pitchFamily="34" charset="0"/>
              <a:buChar char="•"/>
            </a:pPr>
            <a:r>
              <a:rPr lang="en-US" sz="1600" dirty="0">
                <a:solidFill>
                  <a:srgbClr val="717BAB"/>
                </a:solidFill>
                <a:latin typeface="Raleway Medium" panose="020B0603030101060003" pitchFamily="34" charset="0"/>
              </a:rPr>
              <a:t>SpO2 monitor to measure blood oxygen levels</a:t>
            </a:r>
          </a:p>
          <a:p>
            <a:pPr marL="285750" indent="-285750">
              <a:spcBef>
                <a:spcPts val="1200"/>
              </a:spcBef>
              <a:buClr>
                <a:srgbClr val="8369FE"/>
              </a:buClr>
              <a:buFont typeface="Arial" panose="020B0604020202020204" pitchFamily="34" charset="0"/>
              <a:buChar char="•"/>
            </a:pPr>
            <a:r>
              <a:rPr lang="en-US" sz="1600" dirty="0">
                <a:solidFill>
                  <a:srgbClr val="717BAB"/>
                </a:solidFill>
                <a:latin typeface="Raleway Medium" panose="020B0603030101060003" pitchFamily="34" charset="0"/>
              </a:rPr>
              <a:t>Bioimpedance sensor to measure respiratory rate, sleep, etc.</a:t>
            </a:r>
          </a:p>
          <a:p>
            <a:pPr marL="285750" indent="-285750">
              <a:spcBef>
                <a:spcPts val="1200"/>
              </a:spcBef>
              <a:buClr>
                <a:srgbClr val="8369FE"/>
              </a:buClr>
              <a:buFont typeface="Arial" panose="020B0604020202020204" pitchFamily="34" charset="0"/>
              <a:buChar char="•"/>
            </a:pPr>
            <a:r>
              <a:rPr lang="en-US" sz="1600" dirty="0">
                <a:solidFill>
                  <a:srgbClr val="717BAB"/>
                </a:solidFill>
                <a:latin typeface="Raleway Medium" panose="020B0603030101060003" pitchFamily="34" charset="0"/>
              </a:rPr>
              <a:t>Gesture sensors detect wrist motion</a:t>
            </a:r>
            <a:br>
              <a:rPr lang="en-US" sz="1600" dirty="0">
                <a:solidFill>
                  <a:srgbClr val="717BAB"/>
                </a:solidFill>
                <a:latin typeface="Raleway Medium" panose="020B0603030101060003" pitchFamily="34" charset="0"/>
              </a:rPr>
            </a:br>
            <a:r>
              <a:rPr lang="en-US" sz="1600" dirty="0">
                <a:solidFill>
                  <a:srgbClr val="717BAB"/>
                </a:solidFill>
                <a:latin typeface="Raleway Medium" panose="020B0603030101060003" pitchFamily="34" charset="0"/>
              </a:rPr>
              <a:t>Electrodermal activity sensor</a:t>
            </a:r>
          </a:p>
        </p:txBody>
      </p:sp>
      <p:sp>
        <p:nvSpPr>
          <p:cNvPr id="9" name="PA-圆角矩形 23">
            <a:extLst>
              <a:ext uri="{FF2B5EF4-FFF2-40B4-BE49-F238E27FC236}">
                <a16:creationId xmlns:a16="http://schemas.microsoft.com/office/drawing/2014/main" id="{6F5C2E66-5855-466E-9BA5-F39728D37141}"/>
              </a:ext>
            </a:extLst>
          </p:cNvPr>
          <p:cNvSpPr/>
          <p:nvPr>
            <p:custDataLst>
              <p:tags r:id="rId1"/>
            </p:custDataLst>
          </p:nvPr>
        </p:nvSpPr>
        <p:spPr>
          <a:xfrm rot="16200000">
            <a:off x="3955723" y="4195335"/>
            <a:ext cx="4616648" cy="88435"/>
          </a:xfrm>
          <a:prstGeom prst="roundRect">
            <a:avLst>
              <a:gd name="adj" fmla="val 50000"/>
            </a:avLst>
          </a:prstGeom>
          <a:gradFill flip="none" rotWithShape="1">
            <a:gsLst>
              <a:gs pos="84000">
                <a:srgbClr val="DBE5F1"/>
              </a:gs>
              <a:gs pos="93000">
                <a:srgbClr val="DBE5F1">
                  <a:lumMod val="41000"/>
                  <a:lumOff val="59000"/>
                </a:srgbClr>
              </a:gs>
            </a:gsLst>
            <a:path path="shape">
              <a:fillToRect l="50000" t="50000" r="50000" b="50000"/>
            </a:path>
            <a:tileRect/>
          </a:gradFill>
          <a:ln w="12700">
            <a:gradFill>
              <a:gsLst>
                <a:gs pos="0">
                  <a:schemeClr val="bg1">
                    <a:alpha val="0"/>
                  </a:schemeClr>
                </a:gs>
                <a:gs pos="100000">
                  <a:srgbClr val="D9E4F0">
                    <a:lumMod val="21000"/>
                    <a:lumOff val="79000"/>
                  </a:srgbClr>
                </a:gs>
              </a:gsLst>
              <a:lin ang="5400000" scaled="1"/>
            </a:gradFill>
          </a:ln>
          <a:effectLst>
            <a:innerShdw blurRad="76200" dist="38100" dir="13500000">
              <a:srgbClr val="8BA3BF">
                <a:alpha val="9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a:p>
        </p:txBody>
      </p:sp>
      <p:sp>
        <p:nvSpPr>
          <p:cNvPr id="10" name="矩形 106">
            <a:extLst>
              <a:ext uri="{FF2B5EF4-FFF2-40B4-BE49-F238E27FC236}">
                <a16:creationId xmlns:a16="http://schemas.microsoft.com/office/drawing/2014/main" id="{1C4A2BD7-C295-4293-B9E0-6474941ADFC7}"/>
              </a:ext>
            </a:extLst>
          </p:cNvPr>
          <p:cNvSpPr/>
          <p:nvPr/>
        </p:nvSpPr>
        <p:spPr>
          <a:xfrm>
            <a:off x="1352581" y="1086207"/>
            <a:ext cx="3390869" cy="461665"/>
          </a:xfrm>
          <a:prstGeom prst="rect">
            <a:avLst/>
          </a:prstGeom>
          <a:noFill/>
          <a:ln>
            <a:noFill/>
          </a:ln>
          <a:effectLst>
            <a:outerShdw blurRad="50800" dist="38100" dir="2700000" algn="tl" rotWithShape="0">
              <a:srgbClr val="283C63">
                <a:alpha val="30000"/>
              </a:srgbClr>
            </a:outerShdw>
          </a:effectLst>
        </p:spPr>
        <p:txBody>
          <a:bodyPr wrap="square" rtlCol="0">
            <a:spAutoFit/>
          </a:bodyPr>
          <a:lstStyle/>
          <a:p>
            <a:pPr algn="ctr"/>
            <a:r>
              <a:rPr lang="en-US" altLang="zh-CN" sz="2400" dirty="0">
                <a:solidFill>
                  <a:srgbClr val="717BAB"/>
                </a:solidFill>
                <a:effectLst>
                  <a:outerShdw blurRad="50800" dist="38100" dir="13500000" algn="br" rotWithShape="0">
                    <a:schemeClr val="bg1">
                      <a:alpha val="80000"/>
                    </a:schemeClr>
                  </a:outerShdw>
                </a:effectLst>
                <a:latin typeface="Raleway SemiBold" panose="020B0703030101060003" pitchFamily="34" charset="0"/>
                <a:ea typeface="阿里巴巴普惠体 B" panose="00020600040101010101" pitchFamily="18" charset="-122"/>
                <a:cs typeface="阿里巴巴普惠体 B" panose="00020600040101010101" pitchFamily="18" charset="-122"/>
              </a:rPr>
              <a:t>Video Data Extraction</a:t>
            </a:r>
            <a:endParaRPr lang="zh-CN" altLang="en-US" sz="2400" dirty="0">
              <a:solidFill>
                <a:srgbClr val="717BAB"/>
              </a:solidFill>
              <a:effectLst>
                <a:outerShdw blurRad="50800" dist="38100" dir="13500000" algn="br" rotWithShape="0">
                  <a:schemeClr val="bg1">
                    <a:alpha val="80000"/>
                  </a:schemeClr>
                </a:outerShdw>
              </a:effectLst>
              <a:latin typeface="Raleway SemiBold" panose="020B0703030101060003" pitchFamily="34" charset="0"/>
              <a:ea typeface="阿里巴巴普惠体 B" panose="00020600040101010101" pitchFamily="18" charset="-122"/>
              <a:cs typeface="阿里巴巴普惠体 B" panose="00020600040101010101" pitchFamily="18" charset="-122"/>
            </a:endParaRPr>
          </a:p>
        </p:txBody>
      </p:sp>
      <p:sp>
        <p:nvSpPr>
          <p:cNvPr id="11" name="矩形 106">
            <a:extLst>
              <a:ext uri="{FF2B5EF4-FFF2-40B4-BE49-F238E27FC236}">
                <a16:creationId xmlns:a16="http://schemas.microsoft.com/office/drawing/2014/main" id="{B1D8AA2E-0AC3-4F79-A9CA-FF75F1D45393}"/>
              </a:ext>
            </a:extLst>
          </p:cNvPr>
          <p:cNvSpPr/>
          <p:nvPr/>
        </p:nvSpPr>
        <p:spPr>
          <a:xfrm>
            <a:off x="7824594" y="1086206"/>
            <a:ext cx="3390869" cy="461665"/>
          </a:xfrm>
          <a:prstGeom prst="rect">
            <a:avLst/>
          </a:prstGeom>
          <a:noFill/>
          <a:ln>
            <a:noFill/>
          </a:ln>
          <a:effectLst>
            <a:outerShdw blurRad="50800" dist="38100" dir="2700000" algn="tl" rotWithShape="0">
              <a:srgbClr val="283C63">
                <a:alpha val="30000"/>
              </a:srgbClr>
            </a:outerShdw>
          </a:effectLst>
        </p:spPr>
        <p:txBody>
          <a:bodyPr wrap="square" rtlCol="0">
            <a:spAutoFit/>
          </a:bodyPr>
          <a:lstStyle/>
          <a:p>
            <a:pPr algn="ctr"/>
            <a:r>
              <a:rPr lang="en-US" altLang="zh-CN" sz="2400" dirty="0">
                <a:solidFill>
                  <a:srgbClr val="717BAB"/>
                </a:solidFill>
                <a:effectLst>
                  <a:outerShdw blurRad="50800" dist="38100" dir="13500000" algn="br" rotWithShape="0">
                    <a:schemeClr val="bg1">
                      <a:alpha val="80000"/>
                    </a:schemeClr>
                  </a:outerShdw>
                </a:effectLst>
                <a:latin typeface="Raleway SemiBold" panose="020B0703030101060003" pitchFamily="34" charset="0"/>
                <a:ea typeface="阿里巴巴普惠体 B" panose="00020600040101010101" pitchFamily="18" charset="-122"/>
                <a:cs typeface="阿里巴巴普惠体 B" panose="00020600040101010101" pitchFamily="18" charset="-122"/>
              </a:rPr>
              <a:t>Audio Data Extraction</a:t>
            </a:r>
            <a:endParaRPr lang="zh-CN" altLang="en-US" sz="2400" dirty="0">
              <a:solidFill>
                <a:srgbClr val="717BAB"/>
              </a:solidFill>
              <a:effectLst>
                <a:outerShdw blurRad="50800" dist="38100" dir="13500000" algn="br" rotWithShape="0">
                  <a:schemeClr val="bg1">
                    <a:alpha val="80000"/>
                  </a:schemeClr>
                </a:outerShdw>
              </a:effectLst>
              <a:latin typeface="Raleway SemiBold" panose="020B0703030101060003" pitchFamily="34" charset="0"/>
              <a:ea typeface="阿里巴巴普惠体 B" panose="00020600040101010101" pitchFamily="18" charset="-122"/>
              <a:cs typeface="阿里巴巴普惠体 B" panose="00020600040101010101" pitchFamily="18" charset="-122"/>
            </a:endParaRPr>
          </a:p>
        </p:txBody>
      </p:sp>
      <p:sp>
        <p:nvSpPr>
          <p:cNvPr id="12" name="Rectangle 11">
            <a:extLst>
              <a:ext uri="{FF2B5EF4-FFF2-40B4-BE49-F238E27FC236}">
                <a16:creationId xmlns:a16="http://schemas.microsoft.com/office/drawing/2014/main" id="{55B3326A-EEE3-4F19-A380-F1B1E51E26F0}"/>
              </a:ext>
            </a:extLst>
          </p:cNvPr>
          <p:cNvSpPr/>
          <p:nvPr/>
        </p:nvSpPr>
        <p:spPr>
          <a:xfrm>
            <a:off x="6653211" y="2605230"/>
            <a:ext cx="5371683" cy="2677656"/>
          </a:xfrm>
          <a:prstGeom prst="rect">
            <a:avLst/>
          </a:prstGeom>
        </p:spPr>
        <p:txBody>
          <a:bodyPr wrap="square">
            <a:spAutoFit/>
          </a:bodyPr>
          <a:lstStyle/>
          <a:p>
            <a:pPr marL="285750" indent="-285750" fontAlgn="base">
              <a:spcBef>
                <a:spcPts val="1200"/>
              </a:spcBef>
              <a:buClr>
                <a:srgbClr val="8369FE"/>
              </a:buClr>
              <a:buFont typeface="Arial" panose="020B0604020202020204" pitchFamily="34" charset="0"/>
              <a:buChar char="•"/>
            </a:pPr>
            <a:r>
              <a:rPr lang="en-US" sz="1600" dirty="0">
                <a:solidFill>
                  <a:srgbClr val="717BAB"/>
                </a:solidFill>
                <a:latin typeface="Raleway Medium" panose="020B0603030101060003" pitchFamily="34" charset="0"/>
              </a:rPr>
              <a:t>Screening – Online Screening capabilities to assist doctors</a:t>
            </a:r>
          </a:p>
          <a:p>
            <a:pPr marL="285750" indent="-285750" fontAlgn="base">
              <a:spcBef>
                <a:spcPts val="1200"/>
              </a:spcBef>
              <a:buClr>
                <a:srgbClr val="8369FE"/>
              </a:buClr>
              <a:buFont typeface="Arial" panose="020B0604020202020204" pitchFamily="34" charset="0"/>
              <a:buChar char="•"/>
            </a:pPr>
            <a:r>
              <a:rPr lang="en-US" sz="1600" dirty="0">
                <a:solidFill>
                  <a:srgbClr val="717BAB"/>
                </a:solidFill>
                <a:latin typeface="Raleway Medium" panose="020B0603030101060003" pitchFamily="34" charset="0"/>
              </a:rPr>
              <a:t>Monitoring – Daily Monitoring of data collected from the patients.</a:t>
            </a:r>
          </a:p>
          <a:p>
            <a:pPr marL="285750" indent="-285750">
              <a:spcBef>
                <a:spcPts val="1200"/>
              </a:spcBef>
              <a:buClr>
                <a:srgbClr val="8369FE"/>
              </a:buClr>
              <a:buFont typeface="Arial" panose="020B0604020202020204" pitchFamily="34" charset="0"/>
              <a:buChar char="•"/>
            </a:pPr>
            <a:r>
              <a:rPr lang="en-US" sz="1600" dirty="0">
                <a:solidFill>
                  <a:srgbClr val="717BAB"/>
                </a:solidFill>
                <a:latin typeface="Raleway Medium" panose="020B0603030101060003" pitchFamily="34" charset="0"/>
              </a:rPr>
              <a:t>Report &amp; Suggestion– Improvement report, translation of collected data by machine.</a:t>
            </a:r>
          </a:p>
          <a:p>
            <a:pPr marL="285750" indent="-285750">
              <a:spcBef>
                <a:spcPts val="1200"/>
              </a:spcBef>
              <a:buClr>
                <a:srgbClr val="8369FE"/>
              </a:buClr>
              <a:buFont typeface="Arial" panose="020B0604020202020204" pitchFamily="34" charset="0"/>
              <a:buChar char="•"/>
            </a:pPr>
            <a:r>
              <a:rPr lang="en-US" sz="1600" dirty="0">
                <a:solidFill>
                  <a:srgbClr val="717BAB"/>
                </a:solidFill>
                <a:latin typeface="Raleway Medium" panose="020B0603030101060003" pitchFamily="34" charset="0"/>
              </a:rPr>
              <a:t>Mini-game and task for ASD patients</a:t>
            </a:r>
          </a:p>
          <a:p>
            <a:pPr marL="285750" indent="-285750">
              <a:spcBef>
                <a:spcPts val="1200"/>
              </a:spcBef>
              <a:buClr>
                <a:srgbClr val="8369FE"/>
              </a:buClr>
              <a:buFont typeface="Arial" panose="020B0604020202020204" pitchFamily="34" charset="0"/>
              <a:buChar char="•"/>
            </a:pPr>
            <a:r>
              <a:rPr lang="en-US" sz="1600" dirty="0">
                <a:solidFill>
                  <a:srgbClr val="717BAB"/>
                </a:solidFill>
                <a:latin typeface="Raleway Medium" panose="020B0603030101060003" pitchFamily="34" charset="0"/>
              </a:rPr>
              <a:t>Guidelines for caregiver</a:t>
            </a:r>
          </a:p>
        </p:txBody>
      </p:sp>
    </p:spTree>
    <p:extLst>
      <p:ext uri="{BB962C8B-B14F-4D97-AF65-F5344CB8AC3E}">
        <p14:creationId xmlns:p14="http://schemas.microsoft.com/office/powerpoint/2010/main" val="3613723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11">
            <a:extLst>
              <a:ext uri="{FF2B5EF4-FFF2-40B4-BE49-F238E27FC236}">
                <a16:creationId xmlns:a16="http://schemas.microsoft.com/office/drawing/2014/main" id="{C3726928-0146-450D-B093-07C5F33AA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216" y="-1"/>
            <a:ext cx="6477568" cy="1297173"/>
          </a:xfrm>
          <a:prstGeom prst="rect">
            <a:avLst/>
          </a:prstGeom>
        </p:spPr>
      </p:pic>
      <p:sp>
        <p:nvSpPr>
          <p:cNvPr id="5" name="矩形 106">
            <a:extLst>
              <a:ext uri="{FF2B5EF4-FFF2-40B4-BE49-F238E27FC236}">
                <a16:creationId xmlns:a16="http://schemas.microsoft.com/office/drawing/2014/main" id="{22959CD4-9025-4E8C-8CAA-B410FE46AB43}"/>
              </a:ext>
            </a:extLst>
          </p:cNvPr>
          <p:cNvSpPr/>
          <p:nvPr/>
        </p:nvSpPr>
        <p:spPr>
          <a:xfrm>
            <a:off x="4138065" y="280816"/>
            <a:ext cx="3915870" cy="646331"/>
          </a:xfrm>
          <a:prstGeom prst="rect">
            <a:avLst/>
          </a:prstGeom>
          <a:noFill/>
          <a:ln>
            <a:noFill/>
          </a:ln>
          <a:effectLst>
            <a:outerShdw blurRad="50800" dist="38100" dir="2700000" algn="tl" rotWithShape="0">
              <a:srgbClr val="283C63">
                <a:alpha val="30000"/>
              </a:srgbClr>
            </a:outerShdw>
          </a:effectLst>
        </p:spPr>
        <p:txBody>
          <a:bodyPr wrap="square" rtlCol="0">
            <a:spAutoFit/>
          </a:bodyPr>
          <a:lstStyle/>
          <a:p>
            <a:pPr algn="ctr"/>
            <a:r>
              <a:rPr lang="en-US" altLang="zh-CN" sz="3600" b="1" dirty="0">
                <a:solidFill>
                  <a:srgbClr val="717BAB"/>
                </a:solidFill>
                <a:effectLst>
                  <a:outerShdw blurRad="50800" dist="38100" dir="13500000" algn="br" rotWithShape="0">
                    <a:schemeClr val="bg1">
                      <a:alpha val="80000"/>
                    </a:schemeClr>
                  </a:outerShdw>
                </a:effectLst>
                <a:latin typeface="Raleway" panose="020B0503030101060003" pitchFamily="34" charset="0"/>
                <a:ea typeface="阿里巴巴普惠体 B" panose="00020600040101010101" pitchFamily="18" charset="-122"/>
                <a:cs typeface="阿里巴巴普惠体 B" panose="00020600040101010101" pitchFamily="18" charset="-122"/>
              </a:rPr>
              <a:t>Outline</a:t>
            </a:r>
            <a:endParaRPr lang="zh-CN" altLang="en-US" sz="3600" b="1" dirty="0">
              <a:solidFill>
                <a:srgbClr val="717BAB"/>
              </a:solidFill>
              <a:effectLst>
                <a:outerShdw blurRad="50800" dist="38100" dir="13500000" algn="br" rotWithShape="0">
                  <a:schemeClr val="bg1">
                    <a:alpha val="80000"/>
                  </a:schemeClr>
                </a:outerShdw>
              </a:effectLst>
              <a:latin typeface="Raleway" panose="020B0503030101060003" pitchFamily="34" charset="0"/>
              <a:ea typeface="阿里巴巴普惠体 B" panose="00020600040101010101" pitchFamily="18" charset="-122"/>
              <a:cs typeface="阿里巴巴普惠体 B" panose="00020600040101010101" pitchFamily="18" charset="-122"/>
            </a:endParaRPr>
          </a:p>
        </p:txBody>
      </p:sp>
      <p:grpSp>
        <p:nvGrpSpPr>
          <p:cNvPr id="21" name="Group 20">
            <a:extLst>
              <a:ext uri="{FF2B5EF4-FFF2-40B4-BE49-F238E27FC236}">
                <a16:creationId xmlns:a16="http://schemas.microsoft.com/office/drawing/2014/main" id="{899F95E8-1750-4FE4-905B-DD3782AC32A3}"/>
              </a:ext>
            </a:extLst>
          </p:cNvPr>
          <p:cNvGrpSpPr/>
          <p:nvPr/>
        </p:nvGrpSpPr>
        <p:grpSpPr>
          <a:xfrm>
            <a:off x="6771412" y="1762820"/>
            <a:ext cx="4013409" cy="4638141"/>
            <a:chOff x="7409478" y="1954094"/>
            <a:chExt cx="4013409" cy="4638141"/>
          </a:xfrm>
        </p:grpSpPr>
        <p:sp>
          <p:nvSpPr>
            <p:cNvPr id="10" name="Rectangle 9">
              <a:extLst>
                <a:ext uri="{FF2B5EF4-FFF2-40B4-BE49-F238E27FC236}">
                  <a16:creationId xmlns:a16="http://schemas.microsoft.com/office/drawing/2014/main" id="{A04BD221-3CDC-4852-B6BA-561329D49F37}"/>
                </a:ext>
              </a:extLst>
            </p:cNvPr>
            <p:cNvSpPr/>
            <p:nvPr/>
          </p:nvSpPr>
          <p:spPr>
            <a:xfrm>
              <a:off x="8199415" y="1954094"/>
              <a:ext cx="3223472" cy="4539512"/>
            </a:xfrm>
            <a:prstGeom prst="rect">
              <a:avLst/>
            </a:prstGeom>
          </p:spPr>
          <p:txBody>
            <a:bodyPr wrap="square">
              <a:spAutoFit/>
            </a:bodyPr>
            <a:lstStyle/>
            <a:p>
              <a:pPr>
                <a:lnSpc>
                  <a:spcPct val="300000"/>
                </a:lnSpc>
              </a:pPr>
              <a:r>
                <a:rPr lang="en-US" sz="2000" dirty="0">
                  <a:solidFill>
                    <a:srgbClr val="717BAB"/>
                  </a:solidFill>
                  <a:latin typeface="Raleway SemiBold" panose="020B0703030101060003" pitchFamily="34" charset="0"/>
                </a:rPr>
                <a:t>Proposed Methodology</a:t>
              </a:r>
            </a:p>
            <a:p>
              <a:pPr>
                <a:lnSpc>
                  <a:spcPct val="300000"/>
                </a:lnSpc>
              </a:pPr>
              <a:r>
                <a:rPr lang="en-US" sz="2000" dirty="0">
                  <a:solidFill>
                    <a:srgbClr val="717BAB"/>
                  </a:solidFill>
                  <a:latin typeface="Raleway SemiBold" panose="020B0703030101060003" pitchFamily="34" charset="0"/>
                </a:rPr>
                <a:t>Questionnaire</a:t>
              </a:r>
            </a:p>
            <a:p>
              <a:pPr>
                <a:lnSpc>
                  <a:spcPct val="300000"/>
                </a:lnSpc>
              </a:pPr>
              <a:r>
                <a:rPr lang="en-US" sz="2000" dirty="0">
                  <a:solidFill>
                    <a:srgbClr val="717BAB"/>
                  </a:solidFill>
                  <a:latin typeface="Raleway SemiBold" panose="020B0703030101060003" pitchFamily="34" charset="0"/>
                </a:rPr>
                <a:t>Multimodal Screening</a:t>
              </a:r>
            </a:p>
            <a:p>
              <a:pPr>
                <a:lnSpc>
                  <a:spcPct val="300000"/>
                </a:lnSpc>
              </a:pPr>
              <a:r>
                <a:rPr lang="en-US" sz="2000" dirty="0">
                  <a:solidFill>
                    <a:srgbClr val="717BAB"/>
                  </a:solidFill>
                  <a:latin typeface="Raleway SemiBold" panose="020B0703030101060003" pitchFamily="34" charset="0"/>
                </a:rPr>
                <a:t>ASD Monitoring</a:t>
              </a:r>
            </a:p>
            <a:p>
              <a:pPr>
                <a:lnSpc>
                  <a:spcPct val="300000"/>
                </a:lnSpc>
              </a:pPr>
              <a:r>
                <a:rPr lang="en-US" sz="2000" dirty="0">
                  <a:solidFill>
                    <a:srgbClr val="717BAB"/>
                  </a:solidFill>
                  <a:latin typeface="Raleway SemiBold" panose="020B0703030101060003" pitchFamily="34" charset="0"/>
                </a:rPr>
                <a:t>Conclusion</a:t>
              </a:r>
            </a:p>
          </p:txBody>
        </p:sp>
        <p:pic>
          <p:nvPicPr>
            <p:cNvPr id="15" name="그림 16">
              <a:extLst>
                <a:ext uri="{FF2B5EF4-FFF2-40B4-BE49-F238E27FC236}">
                  <a16:creationId xmlns:a16="http://schemas.microsoft.com/office/drawing/2014/main" id="{85ECA6F6-E218-4E78-BBCE-A10B1B1BF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478" y="2266540"/>
              <a:ext cx="659989" cy="659989"/>
            </a:xfrm>
            <a:prstGeom prst="rect">
              <a:avLst/>
            </a:prstGeom>
          </p:spPr>
        </p:pic>
        <p:pic>
          <p:nvPicPr>
            <p:cNvPr id="16" name="그림 16">
              <a:extLst>
                <a:ext uri="{FF2B5EF4-FFF2-40B4-BE49-F238E27FC236}">
                  <a16:creationId xmlns:a16="http://schemas.microsoft.com/office/drawing/2014/main" id="{EC42875F-F6B1-4C5C-A98F-EDA5003EF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478" y="3182967"/>
              <a:ext cx="659989" cy="659989"/>
            </a:xfrm>
            <a:prstGeom prst="rect">
              <a:avLst/>
            </a:prstGeom>
          </p:spPr>
        </p:pic>
        <p:pic>
          <p:nvPicPr>
            <p:cNvPr id="17" name="그림 16">
              <a:extLst>
                <a:ext uri="{FF2B5EF4-FFF2-40B4-BE49-F238E27FC236}">
                  <a16:creationId xmlns:a16="http://schemas.microsoft.com/office/drawing/2014/main" id="{33CF38BB-68D3-459A-860A-339A1BF96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478" y="4099394"/>
              <a:ext cx="659989" cy="659989"/>
            </a:xfrm>
            <a:prstGeom prst="rect">
              <a:avLst/>
            </a:prstGeom>
          </p:spPr>
        </p:pic>
        <p:pic>
          <p:nvPicPr>
            <p:cNvPr id="18" name="그림 16">
              <a:extLst>
                <a:ext uri="{FF2B5EF4-FFF2-40B4-BE49-F238E27FC236}">
                  <a16:creationId xmlns:a16="http://schemas.microsoft.com/office/drawing/2014/main" id="{07DF236D-8D3E-44A0-A478-F5D153D987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478" y="5015821"/>
              <a:ext cx="659989" cy="659989"/>
            </a:xfrm>
            <a:prstGeom prst="rect">
              <a:avLst/>
            </a:prstGeom>
          </p:spPr>
        </p:pic>
        <p:pic>
          <p:nvPicPr>
            <p:cNvPr id="19" name="그림 16">
              <a:extLst>
                <a:ext uri="{FF2B5EF4-FFF2-40B4-BE49-F238E27FC236}">
                  <a16:creationId xmlns:a16="http://schemas.microsoft.com/office/drawing/2014/main" id="{3F6065C9-0E72-4094-A1EE-B6765AFE5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478" y="5932246"/>
              <a:ext cx="659989" cy="659989"/>
            </a:xfrm>
            <a:prstGeom prst="rect">
              <a:avLst/>
            </a:prstGeom>
          </p:spPr>
        </p:pic>
      </p:grpSp>
      <p:grpSp>
        <p:nvGrpSpPr>
          <p:cNvPr id="23" name="Group 22">
            <a:extLst>
              <a:ext uri="{FF2B5EF4-FFF2-40B4-BE49-F238E27FC236}">
                <a16:creationId xmlns:a16="http://schemas.microsoft.com/office/drawing/2014/main" id="{997A8297-7E85-4B2C-800B-07CDC06A7B1F}"/>
              </a:ext>
            </a:extLst>
          </p:cNvPr>
          <p:cNvGrpSpPr/>
          <p:nvPr/>
        </p:nvGrpSpPr>
        <p:grpSpPr>
          <a:xfrm>
            <a:off x="1504116" y="1207964"/>
            <a:ext cx="3916474" cy="6016840"/>
            <a:chOff x="1399805" y="1207964"/>
            <a:chExt cx="3916474" cy="6016840"/>
          </a:xfrm>
        </p:grpSpPr>
        <p:pic>
          <p:nvPicPr>
            <p:cNvPr id="7" name="그림 16">
              <a:extLst>
                <a:ext uri="{FF2B5EF4-FFF2-40B4-BE49-F238E27FC236}">
                  <a16:creationId xmlns:a16="http://schemas.microsoft.com/office/drawing/2014/main" id="{0FBEA7C9-6A02-482C-87D8-0808FC37B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805" y="1469979"/>
              <a:ext cx="659989" cy="659989"/>
            </a:xfrm>
            <a:prstGeom prst="rect">
              <a:avLst/>
            </a:prstGeom>
          </p:spPr>
        </p:pic>
        <p:sp>
          <p:nvSpPr>
            <p:cNvPr id="8" name="TextBox 7">
              <a:extLst>
                <a:ext uri="{FF2B5EF4-FFF2-40B4-BE49-F238E27FC236}">
                  <a16:creationId xmlns:a16="http://schemas.microsoft.com/office/drawing/2014/main" id="{F16C0895-F1E0-4ABC-AF68-9C5B56B07E08}"/>
                </a:ext>
              </a:extLst>
            </p:cNvPr>
            <p:cNvSpPr txBox="1"/>
            <p:nvPr/>
          </p:nvSpPr>
          <p:spPr>
            <a:xfrm>
              <a:off x="2092807" y="1207964"/>
              <a:ext cx="3223472" cy="6016840"/>
            </a:xfrm>
            <a:prstGeom prst="rect">
              <a:avLst/>
            </a:prstGeom>
            <a:noFill/>
          </p:spPr>
          <p:txBody>
            <a:bodyPr wrap="square" rtlCol="0">
              <a:spAutoFit/>
            </a:bodyPr>
            <a:lstStyle/>
            <a:p>
              <a:pPr>
                <a:lnSpc>
                  <a:spcPct val="280000"/>
                </a:lnSpc>
              </a:pPr>
              <a:r>
                <a:rPr lang="en-US" sz="2000" dirty="0">
                  <a:solidFill>
                    <a:srgbClr val="717BAB"/>
                  </a:solidFill>
                  <a:latin typeface="Raleway SemiBold" panose="020B0703030101060003" pitchFamily="34" charset="0"/>
                </a:rPr>
                <a:t>Introduction</a:t>
              </a:r>
            </a:p>
            <a:p>
              <a:pPr>
                <a:lnSpc>
                  <a:spcPct val="280000"/>
                </a:lnSpc>
              </a:pPr>
              <a:r>
                <a:rPr lang="en-US" sz="2000" dirty="0">
                  <a:solidFill>
                    <a:srgbClr val="717BAB"/>
                  </a:solidFill>
                  <a:latin typeface="Raleway SemiBold" panose="020B0703030101060003" pitchFamily="34" charset="0"/>
                </a:rPr>
                <a:t>Problem Statement</a:t>
              </a:r>
            </a:p>
            <a:p>
              <a:pPr>
                <a:lnSpc>
                  <a:spcPct val="280000"/>
                </a:lnSpc>
              </a:pPr>
              <a:r>
                <a:rPr lang="en-US" sz="2000" dirty="0">
                  <a:solidFill>
                    <a:srgbClr val="717BAB"/>
                  </a:solidFill>
                  <a:latin typeface="Raleway SemiBold" panose="020B0703030101060003" pitchFamily="34" charset="0"/>
                </a:rPr>
                <a:t>Research Gap</a:t>
              </a:r>
            </a:p>
            <a:p>
              <a:pPr>
                <a:lnSpc>
                  <a:spcPct val="280000"/>
                </a:lnSpc>
              </a:pPr>
              <a:r>
                <a:rPr lang="en-US" sz="2000" dirty="0">
                  <a:solidFill>
                    <a:srgbClr val="717BAB"/>
                  </a:solidFill>
                  <a:latin typeface="Raleway SemiBold" panose="020B0703030101060003" pitchFamily="34" charset="0"/>
                </a:rPr>
                <a:t>Motivation</a:t>
              </a:r>
            </a:p>
            <a:p>
              <a:pPr>
                <a:lnSpc>
                  <a:spcPct val="280000"/>
                </a:lnSpc>
              </a:pPr>
              <a:r>
                <a:rPr lang="en-US" sz="2000" dirty="0">
                  <a:solidFill>
                    <a:srgbClr val="717BAB"/>
                  </a:solidFill>
                  <a:latin typeface="Raleway SemiBold" panose="020B0703030101060003" pitchFamily="34" charset="0"/>
                </a:rPr>
                <a:t>Objective</a:t>
              </a:r>
            </a:p>
            <a:p>
              <a:pPr>
                <a:lnSpc>
                  <a:spcPct val="280000"/>
                </a:lnSpc>
              </a:pPr>
              <a:r>
                <a:rPr lang="en-US" sz="2000" dirty="0">
                  <a:solidFill>
                    <a:srgbClr val="717BAB"/>
                  </a:solidFill>
                  <a:latin typeface="Raleway SemiBold" panose="020B0703030101060003" pitchFamily="34" charset="0"/>
                </a:rPr>
                <a:t>Literature Review</a:t>
              </a:r>
            </a:p>
            <a:p>
              <a:pPr>
                <a:lnSpc>
                  <a:spcPct val="300000"/>
                </a:lnSpc>
              </a:pPr>
              <a:endParaRPr lang="en-US" sz="2000" dirty="0">
                <a:solidFill>
                  <a:srgbClr val="717BAB"/>
                </a:solidFill>
                <a:latin typeface="Raleway SemiBold" panose="020B0703030101060003" pitchFamily="34" charset="0"/>
              </a:endParaRPr>
            </a:p>
          </p:txBody>
        </p:sp>
        <p:pic>
          <p:nvPicPr>
            <p:cNvPr id="11" name="그림 16">
              <a:extLst>
                <a:ext uri="{FF2B5EF4-FFF2-40B4-BE49-F238E27FC236}">
                  <a16:creationId xmlns:a16="http://schemas.microsoft.com/office/drawing/2014/main" id="{381E2437-7E34-4E76-838B-3C074CF05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805" y="2324178"/>
              <a:ext cx="659989" cy="659989"/>
            </a:xfrm>
            <a:prstGeom prst="rect">
              <a:avLst/>
            </a:prstGeom>
          </p:spPr>
        </p:pic>
        <p:pic>
          <p:nvPicPr>
            <p:cNvPr id="12" name="그림 16">
              <a:extLst>
                <a:ext uri="{FF2B5EF4-FFF2-40B4-BE49-F238E27FC236}">
                  <a16:creationId xmlns:a16="http://schemas.microsoft.com/office/drawing/2014/main" id="{D3429C89-A399-4F8F-A5DB-395650489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805" y="3178377"/>
              <a:ext cx="659989" cy="659989"/>
            </a:xfrm>
            <a:prstGeom prst="rect">
              <a:avLst/>
            </a:prstGeom>
          </p:spPr>
        </p:pic>
        <p:pic>
          <p:nvPicPr>
            <p:cNvPr id="13" name="그림 16">
              <a:extLst>
                <a:ext uri="{FF2B5EF4-FFF2-40B4-BE49-F238E27FC236}">
                  <a16:creationId xmlns:a16="http://schemas.microsoft.com/office/drawing/2014/main" id="{14B31D86-F1EE-404C-9F63-D2FB85A8A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805" y="4032576"/>
              <a:ext cx="659989" cy="659989"/>
            </a:xfrm>
            <a:prstGeom prst="rect">
              <a:avLst/>
            </a:prstGeom>
          </p:spPr>
        </p:pic>
        <p:pic>
          <p:nvPicPr>
            <p:cNvPr id="14" name="그림 16">
              <a:extLst>
                <a:ext uri="{FF2B5EF4-FFF2-40B4-BE49-F238E27FC236}">
                  <a16:creationId xmlns:a16="http://schemas.microsoft.com/office/drawing/2014/main" id="{0A2B28F8-D3F9-4B71-9413-F6152F101E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805" y="4886775"/>
              <a:ext cx="659989" cy="659989"/>
            </a:xfrm>
            <a:prstGeom prst="rect">
              <a:avLst/>
            </a:prstGeom>
          </p:spPr>
        </p:pic>
        <p:pic>
          <p:nvPicPr>
            <p:cNvPr id="20" name="그림 16">
              <a:extLst>
                <a:ext uri="{FF2B5EF4-FFF2-40B4-BE49-F238E27FC236}">
                  <a16:creationId xmlns:a16="http://schemas.microsoft.com/office/drawing/2014/main" id="{B2CC9681-8368-4D4E-9B97-8C7CCA0B1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805" y="5740972"/>
              <a:ext cx="659989" cy="659989"/>
            </a:xfrm>
            <a:prstGeom prst="rect">
              <a:avLst/>
            </a:prstGeom>
          </p:spPr>
        </p:pic>
      </p:grpSp>
    </p:spTree>
    <p:extLst>
      <p:ext uri="{BB962C8B-B14F-4D97-AF65-F5344CB8AC3E}">
        <p14:creationId xmlns:p14="http://schemas.microsoft.com/office/powerpoint/2010/main" val="3592637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19">
            <a:extLst>
              <a:ext uri="{FF2B5EF4-FFF2-40B4-BE49-F238E27FC236}">
                <a16:creationId xmlns:a16="http://schemas.microsoft.com/office/drawing/2014/main" id="{CD9388E9-9D3C-4598-BC85-C5B2B4E44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91" y="63109"/>
            <a:ext cx="10991018" cy="1080000"/>
          </a:xfrm>
          <a:prstGeom prst="rect">
            <a:avLst/>
          </a:prstGeom>
        </p:spPr>
      </p:pic>
      <p:sp>
        <p:nvSpPr>
          <p:cNvPr id="5" name="Rectangle 4">
            <a:extLst>
              <a:ext uri="{FF2B5EF4-FFF2-40B4-BE49-F238E27FC236}">
                <a16:creationId xmlns:a16="http://schemas.microsoft.com/office/drawing/2014/main" id="{295B1F22-3D06-4CE3-912B-07D0DCDA5CF2}"/>
              </a:ext>
            </a:extLst>
          </p:cNvPr>
          <p:cNvSpPr/>
          <p:nvPr/>
        </p:nvSpPr>
        <p:spPr>
          <a:xfrm>
            <a:off x="1880737" y="260963"/>
            <a:ext cx="8430526" cy="646331"/>
          </a:xfrm>
          <a:prstGeom prst="rect">
            <a:avLst/>
          </a:prstGeom>
        </p:spPr>
        <p:txBody>
          <a:bodyPr wrap="square">
            <a:spAutoFit/>
          </a:bodyPr>
          <a:lstStyle/>
          <a:p>
            <a:pPr algn="ctr"/>
            <a:r>
              <a:rPr lang="en-US" sz="3600" dirty="0">
                <a:solidFill>
                  <a:srgbClr val="717BAB"/>
                </a:solidFill>
                <a:latin typeface="Raleway Medium" panose="020B0603030101060003" pitchFamily="34" charset="0"/>
              </a:rPr>
              <a:t>Dataset Details</a:t>
            </a:r>
          </a:p>
        </p:txBody>
      </p:sp>
      <p:sp>
        <p:nvSpPr>
          <p:cNvPr id="7" name="Rectangle 6">
            <a:extLst>
              <a:ext uri="{FF2B5EF4-FFF2-40B4-BE49-F238E27FC236}">
                <a16:creationId xmlns:a16="http://schemas.microsoft.com/office/drawing/2014/main" id="{395B92F7-B9B9-46E1-BF76-515605FF4800}"/>
              </a:ext>
            </a:extLst>
          </p:cNvPr>
          <p:cNvSpPr/>
          <p:nvPr/>
        </p:nvSpPr>
        <p:spPr>
          <a:xfrm>
            <a:off x="675673" y="1681729"/>
            <a:ext cx="5371683" cy="1138773"/>
          </a:xfrm>
          <a:prstGeom prst="rect">
            <a:avLst/>
          </a:prstGeom>
        </p:spPr>
        <p:txBody>
          <a:bodyPr wrap="square">
            <a:spAutoFit/>
          </a:bodyPr>
          <a:lstStyle/>
          <a:p>
            <a:pPr marL="285750" indent="-285750" fontAlgn="base">
              <a:spcBef>
                <a:spcPts val="1200"/>
              </a:spcBef>
              <a:buClr>
                <a:srgbClr val="8369FE"/>
              </a:buClr>
              <a:buFont typeface="Arial" panose="020B0604020202020204" pitchFamily="34" charset="0"/>
              <a:buChar char="•"/>
            </a:pPr>
            <a:r>
              <a:rPr lang="en-US" sz="1600" dirty="0">
                <a:solidFill>
                  <a:srgbClr val="717BAB"/>
                </a:solidFill>
                <a:latin typeface="Raleway Medium" panose="020B0603030101060003" pitchFamily="34" charset="0"/>
              </a:rPr>
              <a:t>Total 71 data instances</a:t>
            </a:r>
          </a:p>
          <a:p>
            <a:pPr marL="285750" indent="-285750" fontAlgn="base">
              <a:spcBef>
                <a:spcPts val="1200"/>
              </a:spcBef>
              <a:buClr>
                <a:srgbClr val="8369FE"/>
              </a:buClr>
              <a:buFont typeface="Arial" panose="020B0604020202020204" pitchFamily="34" charset="0"/>
              <a:buChar char="•"/>
            </a:pPr>
            <a:r>
              <a:rPr lang="en-US" sz="1600" dirty="0">
                <a:solidFill>
                  <a:srgbClr val="717BAB"/>
                </a:solidFill>
                <a:latin typeface="Raleway Medium" panose="020B0603030101060003" pitchFamily="34" charset="0"/>
              </a:rPr>
              <a:t>42 men and 29 women</a:t>
            </a:r>
          </a:p>
          <a:p>
            <a:pPr marL="285750" indent="-285750" fontAlgn="base">
              <a:spcBef>
                <a:spcPts val="1200"/>
              </a:spcBef>
              <a:buClr>
                <a:srgbClr val="8369FE"/>
              </a:buClr>
              <a:buFont typeface="Arial" panose="020B0604020202020204" pitchFamily="34" charset="0"/>
              <a:buChar char="•"/>
            </a:pPr>
            <a:r>
              <a:rPr lang="en-US" sz="1600" dirty="0">
                <a:solidFill>
                  <a:srgbClr val="717BAB"/>
                </a:solidFill>
                <a:latin typeface="Raleway Medium" panose="020B0603030101060003" pitchFamily="34" charset="0"/>
              </a:rPr>
              <a:t>Age  ranged from 4 to 27 </a:t>
            </a:r>
          </a:p>
        </p:txBody>
      </p:sp>
      <p:sp>
        <p:nvSpPr>
          <p:cNvPr id="9" name="PA-圆角矩形 23">
            <a:extLst>
              <a:ext uri="{FF2B5EF4-FFF2-40B4-BE49-F238E27FC236}">
                <a16:creationId xmlns:a16="http://schemas.microsoft.com/office/drawing/2014/main" id="{6F5C2E66-5855-466E-9BA5-F39728D37141}"/>
              </a:ext>
            </a:extLst>
          </p:cNvPr>
          <p:cNvSpPr/>
          <p:nvPr>
            <p:custDataLst>
              <p:tags r:id="rId1"/>
            </p:custDataLst>
          </p:nvPr>
        </p:nvSpPr>
        <p:spPr>
          <a:xfrm rot="16200000">
            <a:off x="3955723" y="3998690"/>
            <a:ext cx="4616648" cy="88435"/>
          </a:xfrm>
          <a:prstGeom prst="roundRect">
            <a:avLst>
              <a:gd name="adj" fmla="val 50000"/>
            </a:avLst>
          </a:prstGeom>
          <a:gradFill flip="none" rotWithShape="1">
            <a:gsLst>
              <a:gs pos="84000">
                <a:srgbClr val="DBE5F1"/>
              </a:gs>
              <a:gs pos="93000">
                <a:srgbClr val="DBE5F1">
                  <a:lumMod val="41000"/>
                  <a:lumOff val="59000"/>
                </a:srgbClr>
              </a:gs>
            </a:gsLst>
            <a:path path="shape">
              <a:fillToRect l="50000" t="50000" r="50000" b="50000"/>
            </a:path>
            <a:tileRect/>
          </a:gradFill>
          <a:ln w="12700">
            <a:gradFill>
              <a:gsLst>
                <a:gs pos="0">
                  <a:schemeClr val="bg1">
                    <a:alpha val="0"/>
                  </a:schemeClr>
                </a:gs>
                <a:gs pos="100000">
                  <a:srgbClr val="D9E4F0">
                    <a:lumMod val="21000"/>
                    <a:lumOff val="79000"/>
                  </a:srgbClr>
                </a:gs>
              </a:gsLst>
              <a:lin ang="5400000" scaled="1"/>
            </a:gradFill>
          </a:ln>
          <a:effectLst>
            <a:innerShdw blurRad="76200" dist="38100" dir="13500000">
              <a:srgbClr val="8BA3BF">
                <a:alpha val="9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a:p>
        </p:txBody>
      </p:sp>
      <p:sp>
        <p:nvSpPr>
          <p:cNvPr id="10" name="矩形 106">
            <a:extLst>
              <a:ext uri="{FF2B5EF4-FFF2-40B4-BE49-F238E27FC236}">
                <a16:creationId xmlns:a16="http://schemas.microsoft.com/office/drawing/2014/main" id="{1C4A2BD7-C295-4293-B9E0-6474941ADFC7}"/>
              </a:ext>
            </a:extLst>
          </p:cNvPr>
          <p:cNvSpPr/>
          <p:nvPr/>
        </p:nvSpPr>
        <p:spPr>
          <a:xfrm>
            <a:off x="1352581" y="1086207"/>
            <a:ext cx="3390869" cy="461665"/>
          </a:xfrm>
          <a:prstGeom prst="rect">
            <a:avLst/>
          </a:prstGeom>
          <a:noFill/>
          <a:ln>
            <a:noFill/>
          </a:ln>
          <a:effectLst>
            <a:outerShdw blurRad="50800" dist="38100" dir="2700000" algn="tl" rotWithShape="0">
              <a:srgbClr val="283C63">
                <a:alpha val="30000"/>
              </a:srgbClr>
            </a:outerShdw>
          </a:effectLst>
        </p:spPr>
        <p:txBody>
          <a:bodyPr wrap="square" rtlCol="0">
            <a:spAutoFit/>
          </a:bodyPr>
          <a:lstStyle/>
          <a:p>
            <a:pPr algn="ctr"/>
            <a:r>
              <a:rPr lang="en-US" altLang="zh-CN" sz="2400" dirty="0">
                <a:solidFill>
                  <a:srgbClr val="717BAB"/>
                </a:solidFill>
                <a:effectLst>
                  <a:outerShdw blurRad="50800" dist="38100" dir="13500000" algn="br" rotWithShape="0">
                    <a:schemeClr val="bg1">
                      <a:alpha val="80000"/>
                    </a:schemeClr>
                  </a:outerShdw>
                </a:effectLst>
                <a:latin typeface="Raleway SemiBold" panose="020B0703030101060003" pitchFamily="34" charset="0"/>
                <a:ea typeface="阿里巴巴普惠体 B" panose="00020600040101010101" pitchFamily="18" charset="-122"/>
                <a:cs typeface="阿里巴巴普惠体 B" panose="00020600040101010101" pitchFamily="18" charset="-122"/>
              </a:rPr>
              <a:t>Questionnaire</a:t>
            </a:r>
            <a:endParaRPr lang="zh-CN" altLang="en-US" sz="2400" dirty="0">
              <a:solidFill>
                <a:srgbClr val="717BAB"/>
              </a:solidFill>
              <a:effectLst>
                <a:outerShdw blurRad="50800" dist="38100" dir="13500000" algn="br" rotWithShape="0">
                  <a:schemeClr val="bg1">
                    <a:alpha val="80000"/>
                  </a:schemeClr>
                </a:outerShdw>
              </a:effectLst>
              <a:latin typeface="Raleway SemiBold" panose="020B0703030101060003" pitchFamily="34" charset="0"/>
              <a:ea typeface="阿里巴巴普惠体 B" panose="00020600040101010101" pitchFamily="18" charset="-122"/>
              <a:cs typeface="阿里巴巴普惠体 B" panose="00020600040101010101" pitchFamily="18" charset="-122"/>
            </a:endParaRPr>
          </a:p>
        </p:txBody>
      </p:sp>
      <p:sp>
        <p:nvSpPr>
          <p:cNvPr id="11" name="矩形 106">
            <a:extLst>
              <a:ext uri="{FF2B5EF4-FFF2-40B4-BE49-F238E27FC236}">
                <a16:creationId xmlns:a16="http://schemas.microsoft.com/office/drawing/2014/main" id="{B1D8AA2E-0AC3-4F79-A9CA-FF75F1D45393}"/>
              </a:ext>
            </a:extLst>
          </p:cNvPr>
          <p:cNvSpPr/>
          <p:nvPr/>
        </p:nvSpPr>
        <p:spPr>
          <a:xfrm>
            <a:off x="7824594" y="1086206"/>
            <a:ext cx="3390869" cy="461665"/>
          </a:xfrm>
          <a:prstGeom prst="rect">
            <a:avLst/>
          </a:prstGeom>
          <a:noFill/>
          <a:ln>
            <a:noFill/>
          </a:ln>
          <a:effectLst>
            <a:outerShdw blurRad="50800" dist="38100" dir="2700000" algn="tl" rotWithShape="0">
              <a:srgbClr val="283C63">
                <a:alpha val="30000"/>
              </a:srgbClr>
            </a:outerShdw>
          </a:effectLst>
        </p:spPr>
        <p:txBody>
          <a:bodyPr wrap="square" rtlCol="0">
            <a:spAutoFit/>
          </a:bodyPr>
          <a:lstStyle/>
          <a:p>
            <a:pPr algn="ctr"/>
            <a:r>
              <a:rPr lang="en-US" altLang="zh-CN" sz="2400" dirty="0">
                <a:solidFill>
                  <a:srgbClr val="717BAB"/>
                </a:solidFill>
                <a:effectLst>
                  <a:outerShdw blurRad="50800" dist="38100" dir="13500000" algn="br" rotWithShape="0">
                    <a:schemeClr val="bg1">
                      <a:alpha val="80000"/>
                    </a:schemeClr>
                  </a:outerShdw>
                </a:effectLst>
                <a:latin typeface="Raleway SemiBold" panose="020B0703030101060003" pitchFamily="34" charset="0"/>
                <a:ea typeface="阿里巴巴普惠体 B" panose="00020600040101010101" pitchFamily="18" charset="-122"/>
                <a:cs typeface="阿里巴巴普惠体 B" panose="00020600040101010101" pitchFamily="18" charset="-122"/>
              </a:rPr>
              <a:t>Audio Extracted</a:t>
            </a:r>
            <a:endParaRPr lang="zh-CN" altLang="en-US" sz="2400" dirty="0">
              <a:solidFill>
                <a:srgbClr val="717BAB"/>
              </a:solidFill>
              <a:effectLst>
                <a:outerShdw blurRad="50800" dist="38100" dir="13500000" algn="br" rotWithShape="0">
                  <a:schemeClr val="bg1">
                    <a:alpha val="80000"/>
                  </a:schemeClr>
                </a:outerShdw>
              </a:effectLst>
              <a:latin typeface="Raleway SemiBold" panose="020B0703030101060003" pitchFamily="34" charset="0"/>
              <a:ea typeface="阿里巴巴普惠体 B" panose="00020600040101010101" pitchFamily="18" charset="-122"/>
              <a:cs typeface="阿里巴巴普惠体 B" panose="00020600040101010101" pitchFamily="18" charset="-122"/>
            </a:endParaRPr>
          </a:p>
        </p:txBody>
      </p:sp>
      <p:sp>
        <p:nvSpPr>
          <p:cNvPr id="12" name="Rectangle 11">
            <a:extLst>
              <a:ext uri="{FF2B5EF4-FFF2-40B4-BE49-F238E27FC236}">
                <a16:creationId xmlns:a16="http://schemas.microsoft.com/office/drawing/2014/main" id="{55B3326A-EEE3-4F19-A380-F1B1E51E26F0}"/>
              </a:ext>
            </a:extLst>
          </p:cNvPr>
          <p:cNvSpPr/>
          <p:nvPr/>
        </p:nvSpPr>
        <p:spPr>
          <a:xfrm>
            <a:off x="6653211" y="2605230"/>
            <a:ext cx="5371683" cy="2677656"/>
          </a:xfrm>
          <a:prstGeom prst="rect">
            <a:avLst/>
          </a:prstGeom>
        </p:spPr>
        <p:txBody>
          <a:bodyPr wrap="square">
            <a:spAutoFit/>
          </a:bodyPr>
          <a:lstStyle/>
          <a:p>
            <a:pPr marL="285750" indent="-285750" fontAlgn="base">
              <a:spcBef>
                <a:spcPts val="1200"/>
              </a:spcBef>
              <a:buClr>
                <a:srgbClr val="8369FE"/>
              </a:buClr>
              <a:buFont typeface="Arial" panose="020B0604020202020204" pitchFamily="34" charset="0"/>
              <a:buChar char="•"/>
            </a:pPr>
            <a:r>
              <a:rPr lang="en-US" sz="1600" dirty="0">
                <a:solidFill>
                  <a:srgbClr val="717BAB"/>
                </a:solidFill>
                <a:latin typeface="Raleway Medium" panose="020B0603030101060003" pitchFamily="34" charset="0"/>
              </a:rPr>
              <a:t>Screening – Online Screening capabilities to assist doctors</a:t>
            </a:r>
          </a:p>
          <a:p>
            <a:pPr marL="285750" indent="-285750" fontAlgn="base">
              <a:spcBef>
                <a:spcPts val="1200"/>
              </a:spcBef>
              <a:buClr>
                <a:srgbClr val="8369FE"/>
              </a:buClr>
              <a:buFont typeface="Arial" panose="020B0604020202020204" pitchFamily="34" charset="0"/>
              <a:buChar char="•"/>
            </a:pPr>
            <a:r>
              <a:rPr lang="en-US" sz="1600" dirty="0">
                <a:solidFill>
                  <a:srgbClr val="717BAB"/>
                </a:solidFill>
                <a:latin typeface="Raleway Medium" panose="020B0603030101060003" pitchFamily="34" charset="0"/>
              </a:rPr>
              <a:t>Monitoring – Daily Monitoring of data collected from the patients.</a:t>
            </a:r>
          </a:p>
          <a:p>
            <a:pPr marL="285750" indent="-285750">
              <a:spcBef>
                <a:spcPts val="1200"/>
              </a:spcBef>
              <a:buClr>
                <a:srgbClr val="8369FE"/>
              </a:buClr>
              <a:buFont typeface="Arial" panose="020B0604020202020204" pitchFamily="34" charset="0"/>
              <a:buChar char="•"/>
            </a:pPr>
            <a:r>
              <a:rPr lang="en-US" sz="1600" dirty="0">
                <a:solidFill>
                  <a:srgbClr val="717BAB"/>
                </a:solidFill>
                <a:latin typeface="Raleway Medium" panose="020B0603030101060003" pitchFamily="34" charset="0"/>
              </a:rPr>
              <a:t>Report &amp; Suggestion– Improvement report, translation of collected data by machine.</a:t>
            </a:r>
          </a:p>
          <a:p>
            <a:pPr marL="285750" indent="-285750">
              <a:spcBef>
                <a:spcPts val="1200"/>
              </a:spcBef>
              <a:buClr>
                <a:srgbClr val="8369FE"/>
              </a:buClr>
              <a:buFont typeface="Arial" panose="020B0604020202020204" pitchFamily="34" charset="0"/>
              <a:buChar char="•"/>
            </a:pPr>
            <a:r>
              <a:rPr lang="en-US" sz="1600" dirty="0">
                <a:solidFill>
                  <a:srgbClr val="717BAB"/>
                </a:solidFill>
                <a:latin typeface="Raleway Medium" panose="020B0603030101060003" pitchFamily="34" charset="0"/>
              </a:rPr>
              <a:t>Mini-game and task for ASD patients</a:t>
            </a:r>
          </a:p>
          <a:p>
            <a:pPr marL="285750" indent="-285750">
              <a:spcBef>
                <a:spcPts val="1200"/>
              </a:spcBef>
              <a:buClr>
                <a:srgbClr val="8369FE"/>
              </a:buClr>
              <a:buFont typeface="Arial" panose="020B0604020202020204" pitchFamily="34" charset="0"/>
              <a:buChar char="•"/>
            </a:pPr>
            <a:r>
              <a:rPr lang="en-US" sz="1600" dirty="0">
                <a:solidFill>
                  <a:srgbClr val="717BAB"/>
                </a:solidFill>
                <a:latin typeface="Raleway Medium" panose="020B0603030101060003" pitchFamily="34" charset="0"/>
              </a:rPr>
              <a:t>Guidelines for caregiver</a:t>
            </a:r>
          </a:p>
        </p:txBody>
      </p:sp>
      <p:sp>
        <p:nvSpPr>
          <p:cNvPr id="13" name="矩形 106">
            <a:extLst>
              <a:ext uri="{FF2B5EF4-FFF2-40B4-BE49-F238E27FC236}">
                <a16:creationId xmlns:a16="http://schemas.microsoft.com/office/drawing/2014/main" id="{70BE425D-D782-46BF-9D0F-641E930E3B09}"/>
              </a:ext>
            </a:extLst>
          </p:cNvPr>
          <p:cNvSpPr/>
          <p:nvPr/>
        </p:nvSpPr>
        <p:spPr>
          <a:xfrm>
            <a:off x="1352580" y="3237495"/>
            <a:ext cx="3390869" cy="461665"/>
          </a:xfrm>
          <a:prstGeom prst="rect">
            <a:avLst/>
          </a:prstGeom>
          <a:noFill/>
          <a:ln>
            <a:noFill/>
          </a:ln>
          <a:effectLst>
            <a:outerShdw blurRad="50800" dist="38100" dir="2700000" algn="tl" rotWithShape="0">
              <a:srgbClr val="283C63">
                <a:alpha val="30000"/>
              </a:srgbClr>
            </a:outerShdw>
          </a:effectLst>
        </p:spPr>
        <p:txBody>
          <a:bodyPr wrap="square" rtlCol="0">
            <a:spAutoFit/>
          </a:bodyPr>
          <a:lstStyle/>
          <a:p>
            <a:pPr algn="ctr"/>
            <a:r>
              <a:rPr lang="en-US" altLang="zh-CN" sz="2400" dirty="0">
                <a:solidFill>
                  <a:srgbClr val="717BAB"/>
                </a:solidFill>
                <a:effectLst>
                  <a:outerShdw blurRad="50800" dist="38100" dir="13500000" algn="br" rotWithShape="0">
                    <a:schemeClr val="bg1">
                      <a:alpha val="80000"/>
                    </a:schemeClr>
                  </a:outerShdw>
                </a:effectLst>
                <a:latin typeface="Raleway SemiBold" panose="020B0703030101060003" pitchFamily="34" charset="0"/>
                <a:ea typeface="阿里巴巴普惠体 B" panose="00020600040101010101" pitchFamily="18" charset="-122"/>
                <a:cs typeface="阿里巴巴普惠体 B" panose="00020600040101010101" pitchFamily="18" charset="-122"/>
              </a:rPr>
              <a:t>Video Extracted</a:t>
            </a:r>
            <a:endParaRPr lang="zh-CN" altLang="en-US" sz="2400" dirty="0">
              <a:solidFill>
                <a:srgbClr val="717BAB"/>
              </a:solidFill>
              <a:effectLst>
                <a:outerShdw blurRad="50800" dist="38100" dir="13500000" algn="br" rotWithShape="0">
                  <a:schemeClr val="bg1">
                    <a:alpha val="80000"/>
                  </a:schemeClr>
                </a:outerShdw>
              </a:effectLst>
              <a:latin typeface="Raleway SemiBold" panose="020B0703030101060003" pitchFamily="34" charset="0"/>
              <a:ea typeface="阿里巴巴普惠体 B" panose="00020600040101010101" pitchFamily="18" charset="-122"/>
              <a:cs typeface="阿里巴巴普惠体 B" panose="00020600040101010101" pitchFamily="18" charset="-122"/>
            </a:endParaRPr>
          </a:p>
        </p:txBody>
      </p:sp>
    </p:spTree>
    <p:extLst>
      <p:ext uri="{BB962C8B-B14F-4D97-AF65-F5344CB8AC3E}">
        <p14:creationId xmlns:p14="http://schemas.microsoft.com/office/powerpoint/2010/main" val="559060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19">
            <a:extLst>
              <a:ext uri="{FF2B5EF4-FFF2-40B4-BE49-F238E27FC236}">
                <a16:creationId xmlns:a16="http://schemas.microsoft.com/office/drawing/2014/main" id="{CD9388E9-9D3C-4598-BC85-C5B2B4E44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426" y="72499"/>
            <a:ext cx="10991018" cy="1080000"/>
          </a:xfrm>
          <a:prstGeom prst="rect">
            <a:avLst/>
          </a:prstGeom>
        </p:spPr>
      </p:pic>
      <p:sp>
        <p:nvSpPr>
          <p:cNvPr id="5" name="Rectangle 4">
            <a:extLst>
              <a:ext uri="{FF2B5EF4-FFF2-40B4-BE49-F238E27FC236}">
                <a16:creationId xmlns:a16="http://schemas.microsoft.com/office/drawing/2014/main" id="{295B1F22-3D06-4CE3-912B-07D0DCDA5CF2}"/>
              </a:ext>
            </a:extLst>
          </p:cNvPr>
          <p:cNvSpPr/>
          <p:nvPr/>
        </p:nvSpPr>
        <p:spPr>
          <a:xfrm>
            <a:off x="1880737" y="260963"/>
            <a:ext cx="8430526" cy="646331"/>
          </a:xfrm>
          <a:prstGeom prst="rect">
            <a:avLst/>
          </a:prstGeom>
        </p:spPr>
        <p:txBody>
          <a:bodyPr wrap="square">
            <a:spAutoFit/>
          </a:bodyPr>
          <a:lstStyle/>
          <a:p>
            <a:pPr algn="ctr"/>
            <a:r>
              <a:rPr lang="en-US" sz="3600" dirty="0">
                <a:solidFill>
                  <a:srgbClr val="717BAB"/>
                </a:solidFill>
                <a:latin typeface="Raleway Medium" panose="020B0603030101060003" pitchFamily="34" charset="0"/>
              </a:rPr>
              <a:t>ANN for ASD Classification</a:t>
            </a:r>
          </a:p>
        </p:txBody>
      </p:sp>
      <p:pic>
        <p:nvPicPr>
          <p:cNvPr id="14" name="Picture 13">
            <a:extLst>
              <a:ext uri="{FF2B5EF4-FFF2-40B4-BE49-F238E27FC236}">
                <a16:creationId xmlns:a16="http://schemas.microsoft.com/office/drawing/2014/main" id="{079ED47B-6247-4411-9827-011EE358A5B6}"/>
              </a:ext>
            </a:extLst>
          </p:cNvPr>
          <p:cNvPicPr>
            <a:picLocks noChangeAspect="1"/>
          </p:cNvPicPr>
          <p:nvPr/>
        </p:nvPicPr>
        <p:blipFill>
          <a:blip r:embed="rId3"/>
          <a:stretch>
            <a:fillRect/>
          </a:stretch>
        </p:blipFill>
        <p:spPr>
          <a:xfrm>
            <a:off x="647556" y="1379201"/>
            <a:ext cx="6580657" cy="4580165"/>
          </a:xfrm>
          <a:prstGeom prst="rect">
            <a:avLst/>
          </a:prstGeom>
        </p:spPr>
      </p:pic>
      <p:sp>
        <p:nvSpPr>
          <p:cNvPr id="2" name="Rectangle 1">
            <a:extLst>
              <a:ext uri="{FF2B5EF4-FFF2-40B4-BE49-F238E27FC236}">
                <a16:creationId xmlns:a16="http://schemas.microsoft.com/office/drawing/2014/main" id="{DA198152-671F-415C-BC03-4476576A121E}"/>
              </a:ext>
            </a:extLst>
          </p:cNvPr>
          <p:cNvSpPr/>
          <p:nvPr/>
        </p:nvSpPr>
        <p:spPr>
          <a:xfrm>
            <a:off x="7589834" y="2100431"/>
            <a:ext cx="3954610" cy="2657138"/>
          </a:xfrm>
          <a:prstGeom prst="rect">
            <a:avLst/>
          </a:prstGeom>
        </p:spPr>
        <p:txBody>
          <a:bodyPr wrap="square">
            <a:spAutoFit/>
          </a:bodyPr>
          <a:lstStyle/>
          <a:p>
            <a:pPr algn="just">
              <a:lnSpc>
                <a:spcPts val="2000"/>
              </a:lnSpc>
            </a:pPr>
            <a:r>
              <a:rPr lang="en-US" dirty="0">
                <a:solidFill>
                  <a:srgbClr val="717BAB"/>
                </a:solidFill>
                <a:latin typeface="Raleway" panose="020B0503030101060003" pitchFamily="34" charset="0"/>
              </a:rPr>
              <a:t>ANN Architecture with residual connection utilizes skip connections, or shortcuts to jump over some layers. This allowed to avoid the problem of vanishing gradients, or to mitigate the Degradation (accuracy saturation) problem; where adding more layers to a suitably deep model leads to higher training error.</a:t>
            </a:r>
          </a:p>
        </p:txBody>
      </p:sp>
    </p:spTree>
    <p:extLst>
      <p:ext uri="{BB962C8B-B14F-4D97-AF65-F5344CB8AC3E}">
        <p14:creationId xmlns:p14="http://schemas.microsoft.com/office/powerpoint/2010/main" val="906913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42000">
              <a:srgbClr val="F0F0FF"/>
            </a:gs>
          </a:gsLst>
          <a:lin ang="5400000" scaled="0"/>
          <a:tileRect/>
        </a:gradFill>
        <a:effectLst/>
      </p:bgPr>
    </p:bg>
    <p:spTree>
      <p:nvGrpSpPr>
        <p:cNvPr id="1" name=""/>
        <p:cNvGrpSpPr/>
        <p:nvPr/>
      </p:nvGrpSpPr>
      <p:grpSpPr>
        <a:xfrm>
          <a:off x="0" y="0"/>
          <a:ext cx="0" cy="0"/>
          <a:chOff x="0" y="0"/>
          <a:chExt cx="0" cy="0"/>
        </a:xfrm>
      </p:grpSpPr>
      <p:pic>
        <p:nvPicPr>
          <p:cNvPr id="4" name="그림 19">
            <a:extLst>
              <a:ext uri="{FF2B5EF4-FFF2-40B4-BE49-F238E27FC236}">
                <a16:creationId xmlns:a16="http://schemas.microsoft.com/office/drawing/2014/main" id="{10863D46-F359-4568-8801-20D18FFCB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91" y="63109"/>
            <a:ext cx="10991018" cy="1080000"/>
          </a:xfrm>
          <a:prstGeom prst="rect">
            <a:avLst/>
          </a:prstGeom>
        </p:spPr>
      </p:pic>
      <p:sp>
        <p:nvSpPr>
          <p:cNvPr id="5" name="Rectangle 4">
            <a:extLst>
              <a:ext uri="{FF2B5EF4-FFF2-40B4-BE49-F238E27FC236}">
                <a16:creationId xmlns:a16="http://schemas.microsoft.com/office/drawing/2014/main" id="{8B9E96DF-F3ED-4196-8710-74FA81C5A821}"/>
              </a:ext>
            </a:extLst>
          </p:cNvPr>
          <p:cNvSpPr/>
          <p:nvPr/>
        </p:nvSpPr>
        <p:spPr>
          <a:xfrm>
            <a:off x="1880737" y="260963"/>
            <a:ext cx="8430526" cy="646331"/>
          </a:xfrm>
          <a:prstGeom prst="rect">
            <a:avLst/>
          </a:prstGeom>
        </p:spPr>
        <p:txBody>
          <a:bodyPr wrap="square">
            <a:spAutoFit/>
          </a:bodyPr>
          <a:lstStyle/>
          <a:p>
            <a:pPr algn="ctr"/>
            <a:r>
              <a:rPr lang="en-US" sz="3600" dirty="0">
                <a:solidFill>
                  <a:srgbClr val="717BAB"/>
                </a:solidFill>
                <a:latin typeface="Raleway Medium" panose="020B0603030101060003" pitchFamily="34" charset="0"/>
              </a:rPr>
              <a:t>Multi-Modal Classification</a:t>
            </a:r>
          </a:p>
        </p:txBody>
      </p:sp>
      <p:pic>
        <p:nvPicPr>
          <p:cNvPr id="3" name="Picture 2">
            <a:extLst>
              <a:ext uri="{FF2B5EF4-FFF2-40B4-BE49-F238E27FC236}">
                <a16:creationId xmlns:a16="http://schemas.microsoft.com/office/drawing/2014/main" id="{7AFE8520-2535-40C6-B1FF-FA3107A72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134" y="1295080"/>
            <a:ext cx="10528917" cy="4920767"/>
          </a:xfrm>
          <a:prstGeom prst="rect">
            <a:avLst/>
          </a:prstGeom>
        </p:spPr>
      </p:pic>
    </p:spTree>
    <p:extLst>
      <p:ext uri="{BB962C8B-B14F-4D97-AF65-F5344CB8AC3E}">
        <p14:creationId xmlns:p14="http://schemas.microsoft.com/office/powerpoint/2010/main" val="4009200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42000">
              <a:srgbClr val="F0F0FF"/>
            </a:gs>
          </a:gsLst>
          <a:lin ang="5400000" scaled="0"/>
          <a:tileRect/>
        </a:gradFill>
        <a:effectLst/>
      </p:bgPr>
    </p:bg>
    <p:spTree>
      <p:nvGrpSpPr>
        <p:cNvPr id="1" name=""/>
        <p:cNvGrpSpPr/>
        <p:nvPr/>
      </p:nvGrpSpPr>
      <p:grpSpPr>
        <a:xfrm>
          <a:off x="0" y="0"/>
          <a:ext cx="0" cy="0"/>
          <a:chOff x="0" y="0"/>
          <a:chExt cx="0" cy="0"/>
        </a:xfrm>
      </p:grpSpPr>
      <p:pic>
        <p:nvPicPr>
          <p:cNvPr id="4" name="그림 19">
            <a:extLst>
              <a:ext uri="{FF2B5EF4-FFF2-40B4-BE49-F238E27FC236}">
                <a16:creationId xmlns:a16="http://schemas.microsoft.com/office/drawing/2014/main" id="{10863D46-F359-4568-8801-20D18FFCB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91" y="63109"/>
            <a:ext cx="10991018" cy="1080000"/>
          </a:xfrm>
          <a:prstGeom prst="rect">
            <a:avLst/>
          </a:prstGeom>
        </p:spPr>
      </p:pic>
      <p:sp>
        <p:nvSpPr>
          <p:cNvPr id="5" name="Rectangle 4">
            <a:extLst>
              <a:ext uri="{FF2B5EF4-FFF2-40B4-BE49-F238E27FC236}">
                <a16:creationId xmlns:a16="http://schemas.microsoft.com/office/drawing/2014/main" id="{8B9E96DF-F3ED-4196-8710-74FA81C5A821}"/>
              </a:ext>
            </a:extLst>
          </p:cNvPr>
          <p:cNvSpPr/>
          <p:nvPr/>
        </p:nvSpPr>
        <p:spPr>
          <a:xfrm>
            <a:off x="1880737" y="260963"/>
            <a:ext cx="8430526" cy="646331"/>
          </a:xfrm>
          <a:prstGeom prst="rect">
            <a:avLst/>
          </a:prstGeom>
        </p:spPr>
        <p:txBody>
          <a:bodyPr wrap="square">
            <a:spAutoFit/>
          </a:bodyPr>
          <a:lstStyle/>
          <a:p>
            <a:pPr algn="ctr"/>
            <a:r>
              <a:rPr lang="en-US" sz="3600" dirty="0">
                <a:solidFill>
                  <a:srgbClr val="717BAB"/>
                </a:solidFill>
                <a:latin typeface="Raleway Medium" panose="020B0603030101060003" pitchFamily="34" charset="0"/>
              </a:rPr>
              <a:t>Multi-Modal Classification</a:t>
            </a:r>
          </a:p>
        </p:txBody>
      </p:sp>
      <p:pic>
        <p:nvPicPr>
          <p:cNvPr id="6" name="Picture 5">
            <a:extLst>
              <a:ext uri="{FF2B5EF4-FFF2-40B4-BE49-F238E27FC236}">
                <a16:creationId xmlns:a16="http://schemas.microsoft.com/office/drawing/2014/main" id="{1DAEE084-91F4-4468-833A-29579A8F0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535" y="1096270"/>
            <a:ext cx="9741534" cy="5162487"/>
          </a:xfrm>
          <a:prstGeom prst="rect">
            <a:avLst/>
          </a:prstGeom>
        </p:spPr>
      </p:pic>
    </p:spTree>
    <p:extLst>
      <p:ext uri="{BB962C8B-B14F-4D97-AF65-F5344CB8AC3E}">
        <p14:creationId xmlns:p14="http://schemas.microsoft.com/office/powerpoint/2010/main" val="3017071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42000">
              <a:srgbClr val="F0F0FF"/>
            </a:gs>
          </a:gsLst>
          <a:lin ang="5400000" scaled="0"/>
          <a:tileRect/>
        </a:gradFill>
        <a:effectLst/>
      </p:bgPr>
    </p:bg>
    <p:spTree>
      <p:nvGrpSpPr>
        <p:cNvPr id="1" name=""/>
        <p:cNvGrpSpPr/>
        <p:nvPr/>
      </p:nvGrpSpPr>
      <p:grpSpPr>
        <a:xfrm>
          <a:off x="0" y="0"/>
          <a:ext cx="0" cy="0"/>
          <a:chOff x="0" y="0"/>
          <a:chExt cx="0" cy="0"/>
        </a:xfrm>
      </p:grpSpPr>
      <p:pic>
        <p:nvPicPr>
          <p:cNvPr id="4" name="그림 19">
            <a:extLst>
              <a:ext uri="{FF2B5EF4-FFF2-40B4-BE49-F238E27FC236}">
                <a16:creationId xmlns:a16="http://schemas.microsoft.com/office/drawing/2014/main" id="{10863D46-F359-4568-8801-20D18FFCB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91" y="63109"/>
            <a:ext cx="10991018" cy="1080000"/>
          </a:xfrm>
          <a:prstGeom prst="rect">
            <a:avLst/>
          </a:prstGeom>
        </p:spPr>
      </p:pic>
      <p:sp>
        <p:nvSpPr>
          <p:cNvPr id="5" name="Rectangle 4">
            <a:extLst>
              <a:ext uri="{FF2B5EF4-FFF2-40B4-BE49-F238E27FC236}">
                <a16:creationId xmlns:a16="http://schemas.microsoft.com/office/drawing/2014/main" id="{8B9E96DF-F3ED-4196-8710-74FA81C5A821}"/>
              </a:ext>
            </a:extLst>
          </p:cNvPr>
          <p:cNvSpPr/>
          <p:nvPr/>
        </p:nvSpPr>
        <p:spPr>
          <a:xfrm>
            <a:off x="1880737" y="260963"/>
            <a:ext cx="8430526" cy="646331"/>
          </a:xfrm>
          <a:prstGeom prst="rect">
            <a:avLst/>
          </a:prstGeom>
        </p:spPr>
        <p:txBody>
          <a:bodyPr wrap="square">
            <a:spAutoFit/>
          </a:bodyPr>
          <a:lstStyle/>
          <a:p>
            <a:pPr algn="ctr"/>
            <a:r>
              <a:rPr lang="en-US" sz="3600" dirty="0">
                <a:solidFill>
                  <a:srgbClr val="717BAB"/>
                </a:solidFill>
                <a:latin typeface="Raleway Medium" panose="020B0603030101060003" pitchFamily="34" charset="0"/>
              </a:rPr>
              <a:t>Multi-Modal Classification</a:t>
            </a:r>
          </a:p>
        </p:txBody>
      </p:sp>
      <p:pic>
        <p:nvPicPr>
          <p:cNvPr id="3" name="Picture 2">
            <a:extLst>
              <a:ext uri="{FF2B5EF4-FFF2-40B4-BE49-F238E27FC236}">
                <a16:creationId xmlns:a16="http://schemas.microsoft.com/office/drawing/2014/main" id="{DB7A42D6-ADBC-44B5-868A-14C63746C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617" y="1105148"/>
            <a:ext cx="9590765" cy="5082588"/>
          </a:xfrm>
          <a:prstGeom prst="rect">
            <a:avLst/>
          </a:prstGeom>
        </p:spPr>
      </p:pic>
    </p:spTree>
    <p:extLst>
      <p:ext uri="{BB962C8B-B14F-4D97-AF65-F5344CB8AC3E}">
        <p14:creationId xmlns:p14="http://schemas.microsoft.com/office/powerpoint/2010/main" val="652624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42000">
              <a:srgbClr val="F0F0FF"/>
            </a:gs>
          </a:gsLst>
          <a:lin ang="5400000" scaled="0"/>
          <a:tileRect/>
        </a:gradFill>
        <a:effectLst/>
      </p:bgPr>
    </p:bg>
    <p:spTree>
      <p:nvGrpSpPr>
        <p:cNvPr id="1" name=""/>
        <p:cNvGrpSpPr/>
        <p:nvPr/>
      </p:nvGrpSpPr>
      <p:grpSpPr>
        <a:xfrm>
          <a:off x="0" y="0"/>
          <a:ext cx="0" cy="0"/>
          <a:chOff x="0" y="0"/>
          <a:chExt cx="0" cy="0"/>
        </a:xfrm>
      </p:grpSpPr>
      <p:pic>
        <p:nvPicPr>
          <p:cNvPr id="4" name="그림 19">
            <a:extLst>
              <a:ext uri="{FF2B5EF4-FFF2-40B4-BE49-F238E27FC236}">
                <a16:creationId xmlns:a16="http://schemas.microsoft.com/office/drawing/2014/main" id="{10863D46-F359-4568-8801-20D18FFCB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91" y="63109"/>
            <a:ext cx="10991018" cy="1080000"/>
          </a:xfrm>
          <a:prstGeom prst="rect">
            <a:avLst/>
          </a:prstGeom>
        </p:spPr>
      </p:pic>
      <p:sp>
        <p:nvSpPr>
          <p:cNvPr id="5" name="Rectangle 4">
            <a:extLst>
              <a:ext uri="{FF2B5EF4-FFF2-40B4-BE49-F238E27FC236}">
                <a16:creationId xmlns:a16="http://schemas.microsoft.com/office/drawing/2014/main" id="{8B9E96DF-F3ED-4196-8710-74FA81C5A821}"/>
              </a:ext>
            </a:extLst>
          </p:cNvPr>
          <p:cNvSpPr/>
          <p:nvPr/>
        </p:nvSpPr>
        <p:spPr>
          <a:xfrm>
            <a:off x="1880737" y="260963"/>
            <a:ext cx="8430526" cy="646331"/>
          </a:xfrm>
          <a:prstGeom prst="rect">
            <a:avLst/>
          </a:prstGeom>
        </p:spPr>
        <p:txBody>
          <a:bodyPr wrap="square">
            <a:spAutoFit/>
          </a:bodyPr>
          <a:lstStyle/>
          <a:p>
            <a:pPr algn="ctr"/>
            <a:r>
              <a:rPr lang="en-US" sz="3600" dirty="0">
                <a:solidFill>
                  <a:srgbClr val="717BAB"/>
                </a:solidFill>
                <a:latin typeface="Raleway Medium" panose="020B0603030101060003" pitchFamily="34" charset="0"/>
              </a:rPr>
              <a:t>Selective Drop Out</a:t>
            </a:r>
          </a:p>
        </p:txBody>
      </p:sp>
    </p:spTree>
    <p:extLst>
      <p:ext uri="{BB962C8B-B14F-4D97-AF65-F5344CB8AC3E}">
        <p14:creationId xmlns:p14="http://schemas.microsoft.com/office/powerpoint/2010/main" val="1123527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19">
            <a:extLst>
              <a:ext uri="{FF2B5EF4-FFF2-40B4-BE49-F238E27FC236}">
                <a16:creationId xmlns:a16="http://schemas.microsoft.com/office/drawing/2014/main" id="{CD9388E9-9D3C-4598-BC85-C5B2B4E44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91" y="63109"/>
            <a:ext cx="10991018" cy="1080000"/>
          </a:xfrm>
          <a:prstGeom prst="rect">
            <a:avLst/>
          </a:prstGeom>
        </p:spPr>
      </p:pic>
      <p:sp>
        <p:nvSpPr>
          <p:cNvPr id="5" name="Rectangle 4">
            <a:extLst>
              <a:ext uri="{FF2B5EF4-FFF2-40B4-BE49-F238E27FC236}">
                <a16:creationId xmlns:a16="http://schemas.microsoft.com/office/drawing/2014/main" id="{295B1F22-3D06-4CE3-912B-07D0DCDA5CF2}"/>
              </a:ext>
            </a:extLst>
          </p:cNvPr>
          <p:cNvSpPr/>
          <p:nvPr/>
        </p:nvSpPr>
        <p:spPr>
          <a:xfrm>
            <a:off x="1880737" y="260963"/>
            <a:ext cx="8430526" cy="646331"/>
          </a:xfrm>
          <a:prstGeom prst="rect">
            <a:avLst/>
          </a:prstGeom>
        </p:spPr>
        <p:txBody>
          <a:bodyPr wrap="square">
            <a:spAutoFit/>
          </a:bodyPr>
          <a:lstStyle/>
          <a:p>
            <a:pPr algn="ctr"/>
            <a:r>
              <a:rPr lang="en-US" sz="3600" dirty="0">
                <a:solidFill>
                  <a:srgbClr val="717BAB"/>
                </a:solidFill>
                <a:latin typeface="Raleway Medium" panose="020B0603030101060003" pitchFamily="34" charset="0"/>
              </a:rPr>
              <a:t>Proposed Multimodal Classifier</a:t>
            </a:r>
          </a:p>
        </p:txBody>
      </p:sp>
      <p:pic>
        <p:nvPicPr>
          <p:cNvPr id="3" name="Picture 2">
            <a:extLst>
              <a:ext uri="{FF2B5EF4-FFF2-40B4-BE49-F238E27FC236}">
                <a16:creationId xmlns:a16="http://schemas.microsoft.com/office/drawing/2014/main" id="{AA09B40B-47FC-438C-906C-F46ECFAB7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664" y="1143109"/>
            <a:ext cx="10240155" cy="4932595"/>
          </a:xfrm>
          <a:prstGeom prst="rect">
            <a:avLst/>
          </a:prstGeom>
        </p:spPr>
      </p:pic>
      <p:sp>
        <p:nvSpPr>
          <p:cNvPr id="6" name="TextBox 5">
            <a:extLst>
              <a:ext uri="{FF2B5EF4-FFF2-40B4-BE49-F238E27FC236}">
                <a16:creationId xmlns:a16="http://schemas.microsoft.com/office/drawing/2014/main" id="{01AB627A-D779-4AC0-8F5A-B50C2F8BBA2F}"/>
              </a:ext>
            </a:extLst>
          </p:cNvPr>
          <p:cNvSpPr txBox="1"/>
          <p:nvPr/>
        </p:nvSpPr>
        <p:spPr>
          <a:xfrm>
            <a:off x="1567664" y="4070556"/>
            <a:ext cx="1789472" cy="369332"/>
          </a:xfrm>
          <a:prstGeom prst="rect">
            <a:avLst/>
          </a:prstGeom>
          <a:noFill/>
        </p:spPr>
        <p:txBody>
          <a:bodyPr wrap="square" rtlCol="0">
            <a:spAutoFit/>
          </a:bodyPr>
          <a:lstStyle/>
          <a:p>
            <a:r>
              <a:rPr lang="en-US" dirty="0">
                <a:solidFill>
                  <a:schemeClr val="tx2"/>
                </a:solidFill>
                <a:latin typeface="Raleway Medium" panose="020B0603030101060003" pitchFamily="34" charset="0"/>
              </a:rPr>
              <a:t>Facial Image</a:t>
            </a:r>
          </a:p>
        </p:txBody>
      </p:sp>
      <p:sp>
        <p:nvSpPr>
          <p:cNvPr id="13" name="TextBox 12">
            <a:extLst>
              <a:ext uri="{FF2B5EF4-FFF2-40B4-BE49-F238E27FC236}">
                <a16:creationId xmlns:a16="http://schemas.microsoft.com/office/drawing/2014/main" id="{43E5EC49-B9EA-4609-B36A-125B69152A76}"/>
              </a:ext>
            </a:extLst>
          </p:cNvPr>
          <p:cNvSpPr txBox="1"/>
          <p:nvPr/>
        </p:nvSpPr>
        <p:spPr>
          <a:xfrm>
            <a:off x="1567664" y="3161224"/>
            <a:ext cx="1789472" cy="369332"/>
          </a:xfrm>
          <a:prstGeom prst="rect">
            <a:avLst/>
          </a:prstGeom>
          <a:noFill/>
        </p:spPr>
        <p:txBody>
          <a:bodyPr wrap="square" rtlCol="0">
            <a:spAutoFit/>
          </a:bodyPr>
          <a:lstStyle/>
          <a:p>
            <a:r>
              <a:rPr lang="en-US" dirty="0">
                <a:solidFill>
                  <a:schemeClr val="tx2"/>
                </a:solidFill>
                <a:latin typeface="Raleway Medium" panose="020B0603030101060003" pitchFamily="34" charset="0"/>
              </a:rPr>
              <a:t>Eye Scan Path</a:t>
            </a:r>
          </a:p>
        </p:txBody>
      </p:sp>
      <p:sp>
        <p:nvSpPr>
          <p:cNvPr id="14" name="TextBox 13">
            <a:extLst>
              <a:ext uri="{FF2B5EF4-FFF2-40B4-BE49-F238E27FC236}">
                <a16:creationId xmlns:a16="http://schemas.microsoft.com/office/drawing/2014/main" id="{FD903DF7-4565-49FD-AC0A-564B48D4E33F}"/>
              </a:ext>
            </a:extLst>
          </p:cNvPr>
          <p:cNvSpPr txBox="1"/>
          <p:nvPr/>
        </p:nvSpPr>
        <p:spPr>
          <a:xfrm>
            <a:off x="1567664" y="2489319"/>
            <a:ext cx="1789472" cy="369332"/>
          </a:xfrm>
          <a:prstGeom prst="rect">
            <a:avLst/>
          </a:prstGeom>
          <a:noFill/>
        </p:spPr>
        <p:txBody>
          <a:bodyPr wrap="square" rtlCol="0">
            <a:spAutoFit/>
          </a:bodyPr>
          <a:lstStyle/>
          <a:p>
            <a:r>
              <a:rPr lang="en-US" dirty="0">
                <a:solidFill>
                  <a:schemeClr val="tx2"/>
                </a:solidFill>
                <a:latin typeface="Raleway Medium" panose="020B0603030101060003" pitchFamily="34" charset="0"/>
              </a:rPr>
              <a:t>Fitbit data </a:t>
            </a:r>
          </a:p>
        </p:txBody>
      </p:sp>
      <p:sp>
        <p:nvSpPr>
          <p:cNvPr id="15" name="TextBox 14">
            <a:extLst>
              <a:ext uri="{FF2B5EF4-FFF2-40B4-BE49-F238E27FC236}">
                <a16:creationId xmlns:a16="http://schemas.microsoft.com/office/drawing/2014/main" id="{31DB7795-CD90-4538-9587-536B95E00314}"/>
              </a:ext>
            </a:extLst>
          </p:cNvPr>
          <p:cNvSpPr txBox="1"/>
          <p:nvPr/>
        </p:nvSpPr>
        <p:spPr>
          <a:xfrm>
            <a:off x="1567664" y="2029545"/>
            <a:ext cx="2095432" cy="369332"/>
          </a:xfrm>
          <a:prstGeom prst="rect">
            <a:avLst/>
          </a:prstGeom>
          <a:noFill/>
        </p:spPr>
        <p:txBody>
          <a:bodyPr wrap="square" rtlCol="0">
            <a:spAutoFit/>
          </a:bodyPr>
          <a:lstStyle/>
          <a:p>
            <a:r>
              <a:rPr lang="en-US" dirty="0">
                <a:solidFill>
                  <a:schemeClr val="tx2"/>
                </a:solidFill>
                <a:latin typeface="Raleway Medium" panose="020B0603030101060003" pitchFamily="34" charset="0"/>
              </a:rPr>
              <a:t>Video Extracted</a:t>
            </a:r>
          </a:p>
        </p:txBody>
      </p:sp>
      <p:sp>
        <p:nvSpPr>
          <p:cNvPr id="16" name="TextBox 15">
            <a:extLst>
              <a:ext uri="{FF2B5EF4-FFF2-40B4-BE49-F238E27FC236}">
                <a16:creationId xmlns:a16="http://schemas.microsoft.com/office/drawing/2014/main" id="{4CD13F59-4824-4332-B683-281ABCEDE121}"/>
              </a:ext>
            </a:extLst>
          </p:cNvPr>
          <p:cNvSpPr txBox="1"/>
          <p:nvPr/>
        </p:nvSpPr>
        <p:spPr>
          <a:xfrm>
            <a:off x="1567664" y="1339616"/>
            <a:ext cx="2095432" cy="369332"/>
          </a:xfrm>
          <a:prstGeom prst="rect">
            <a:avLst/>
          </a:prstGeom>
          <a:noFill/>
        </p:spPr>
        <p:txBody>
          <a:bodyPr wrap="square" rtlCol="0">
            <a:spAutoFit/>
          </a:bodyPr>
          <a:lstStyle/>
          <a:p>
            <a:r>
              <a:rPr lang="en-US" dirty="0">
                <a:solidFill>
                  <a:schemeClr val="tx2"/>
                </a:solidFill>
                <a:latin typeface="Raleway Medium" panose="020B0603030101060003" pitchFamily="34" charset="0"/>
              </a:rPr>
              <a:t>Audio Extracted</a:t>
            </a:r>
          </a:p>
        </p:txBody>
      </p:sp>
    </p:spTree>
    <p:extLst>
      <p:ext uri="{BB962C8B-B14F-4D97-AF65-F5344CB8AC3E}">
        <p14:creationId xmlns:p14="http://schemas.microsoft.com/office/powerpoint/2010/main" val="854133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633D36E-2077-48DE-9654-F3939F8AA8E7}"/>
              </a:ext>
            </a:extLst>
          </p:cNvPr>
          <p:cNvSpPr/>
          <p:nvPr/>
        </p:nvSpPr>
        <p:spPr>
          <a:xfrm>
            <a:off x="3564871" y="708898"/>
            <a:ext cx="5166468" cy="5166468"/>
          </a:xfrm>
          <a:prstGeom prst="ellipse">
            <a:avLst/>
          </a:prstGeom>
          <a:gradFill flip="none" rotWithShape="1">
            <a:gsLst>
              <a:gs pos="39000">
                <a:srgbClr val="EEEEFF"/>
              </a:gs>
              <a:gs pos="100000">
                <a:srgbClr val="EEEEFD"/>
              </a:gs>
            </a:gsLst>
            <a:path path="circle">
              <a:fillToRect r="100000" b="100000"/>
            </a:path>
            <a:tileRect l="-100000" t="-100000"/>
          </a:gradFill>
          <a:ln>
            <a:noFill/>
          </a:ln>
          <a:effectLst>
            <a:outerShdw blurRad="304800" dist="304800" dir="13500000" algn="br" rotWithShape="0">
              <a:schemeClr val="bg1">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dirty="0"/>
          </a:p>
        </p:txBody>
      </p:sp>
      <p:sp>
        <p:nvSpPr>
          <p:cNvPr id="5" name="Oval 4">
            <a:extLst>
              <a:ext uri="{FF2B5EF4-FFF2-40B4-BE49-F238E27FC236}">
                <a16:creationId xmlns:a16="http://schemas.microsoft.com/office/drawing/2014/main" id="{221D3D71-A2DC-4B17-933C-AD4127AEF6BA}"/>
              </a:ext>
            </a:extLst>
          </p:cNvPr>
          <p:cNvSpPr/>
          <p:nvPr/>
        </p:nvSpPr>
        <p:spPr>
          <a:xfrm>
            <a:off x="4547075" y="1625158"/>
            <a:ext cx="3333948" cy="3333948"/>
          </a:xfrm>
          <a:prstGeom prst="ellipse">
            <a:avLst/>
          </a:prstGeom>
          <a:gradFill flip="none" rotWithShape="1">
            <a:gsLst>
              <a:gs pos="39000">
                <a:srgbClr val="EEEEFF"/>
              </a:gs>
              <a:gs pos="100000">
                <a:srgbClr val="EDF1F9"/>
              </a:gs>
            </a:gsLst>
            <a:path path="circle">
              <a:fillToRect r="100000" b="100000"/>
            </a:path>
            <a:tileRect l="-100000" t="-100000"/>
          </a:gradFill>
          <a:ln>
            <a:noFill/>
          </a:ln>
          <a:effectLst>
            <a:outerShdw blurRad="304800" dist="304800" dir="13500000" algn="b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6" name="Rectangle 20">
            <a:extLst>
              <a:ext uri="{FF2B5EF4-FFF2-40B4-BE49-F238E27FC236}">
                <a16:creationId xmlns:a16="http://schemas.microsoft.com/office/drawing/2014/main" id="{A019B4F7-8884-4CF8-8306-AE6B855A892E}"/>
              </a:ext>
            </a:extLst>
          </p:cNvPr>
          <p:cNvSpPr>
            <a:spLocks noChangeArrowheads="1"/>
          </p:cNvSpPr>
          <p:nvPr/>
        </p:nvSpPr>
        <p:spPr bwMode="auto">
          <a:xfrm>
            <a:off x="3824902" y="2714001"/>
            <a:ext cx="976104" cy="1231106"/>
          </a:xfrm>
          <a:prstGeom prst="rect">
            <a:avLst/>
          </a:prstGeom>
          <a:noFill/>
          <a:ln>
            <a:noFill/>
          </a:ln>
          <a:effectLst>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ru-UA" sz="8000" b="1" dirty="0">
                <a:solidFill>
                  <a:srgbClr val="EEEEFF"/>
                </a:solidFill>
                <a:effectLst>
                  <a:outerShdw blurRad="190500" dist="152400" dir="2700000" algn="tl">
                    <a:schemeClr val="tx1">
                      <a:alpha val="69000"/>
                    </a:schemeClr>
                  </a:outerShdw>
                </a:effectLst>
                <a:latin typeface="Montserrat" panose="00000500000000000000" pitchFamily="50" charset="-52"/>
              </a:rPr>
              <a:t>P</a:t>
            </a:r>
            <a:endParaRPr kumimoji="0" lang="ru-UA" altLang="ru-UA" sz="6600" b="0"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endParaRPr>
          </a:p>
        </p:txBody>
      </p:sp>
      <p:sp>
        <p:nvSpPr>
          <p:cNvPr id="7" name="Rectangle 20">
            <a:extLst>
              <a:ext uri="{FF2B5EF4-FFF2-40B4-BE49-F238E27FC236}">
                <a16:creationId xmlns:a16="http://schemas.microsoft.com/office/drawing/2014/main" id="{7CD74318-5AF8-404C-B49E-02C8E5E73AC7}"/>
              </a:ext>
            </a:extLst>
          </p:cNvPr>
          <p:cNvSpPr>
            <a:spLocks noChangeArrowheads="1"/>
          </p:cNvSpPr>
          <p:nvPr/>
        </p:nvSpPr>
        <p:spPr bwMode="auto">
          <a:xfrm>
            <a:off x="8597532" y="2722905"/>
            <a:ext cx="2326629" cy="1231106"/>
          </a:xfrm>
          <a:prstGeom prst="rect">
            <a:avLst/>
          </a:prstGeom>
          <a:noFill/>
          <a:ln>
            <a:noFill/>
          </a:ln>
          <a:effectLst>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ru-UA" sz="8000" b="1" dirty="0">
                <a:solidFill>
                  <a:srgbClr val="EEEEFF"/>
                </a:solidFill>
                <a:effectLst>
                  <a:outerShdw blurRad="190500" dist="152400" dir="2700000" algn="tl">
                    <a:schemeClr val="tx1">
                      <a:alpha val="69000"/>
                    </a:schemeClr>
                  </a:outerShdw>
                </a:effectLst>
                <a:latin typeface="Montserrat" panose="00000500000000000000" pitchFamily="50" charset="-52"/>
              </a:rPr>
              <a:t>NT</a:t>
            </a:r>
            <a:endParaRPr kumimoji="0" lang="ru-UA" altLang="ru-UA" sz="6600" b="0"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endParaRPr>
          </a:p>
        </p:txBody>
      </p:sp>
      <p:sp>
        <p:nvSpPr>
          <p:cNvPr id="8" name="Ring">
            <a:extLst>
              <a:ext uri="{FF2B5EF4-FFF2-40B4-BE49-F238E27FC236}">
                <a16:creationId xmlns:a16="http://schemas.microsoft.com/office/drawing/2014/main" id="{708B378A-C800-478F-B061-C5B52F57EAE2}"/>
              </a:ext>
            </a:extLst>
          </p:cNvPr>
          <p:cNvSpPr>
            <a:spLocks noEditPoints="1"/>
          </p:cNvSpPr>
          <p:nvPr/>
        </p:nvSpPr>
        <p:spPr bwMode="auto">
          <a:xfrm>
            <a:off x="3555485" y="708104"/>
            <a:ext cx="5176648" cy="5176648"/>
          </a:xfrm>
          <a:custGeom>
            <a:avLst/>
            <a:gdLst>
              <a:gd name="T0" fmla="*/ 1699 w 3397"/>
              <a:gd name="T1" fmla="*/ 0 h 3398"/>
              <a:gd name="T2" fmla="*/ 0 w 3397"/>
              <a:gd name="T3" fmla="*/ 1699 h 3398"/>
              <a:gd name="T4" fmla="*/ 1699 w 3397"/>
              <a:gd name="T5" fmla="*/ 3398 h 3398"/>
              <a:gd name="T6" fmla="*/ 3397 w 3397"/>
              <a:gd name="T7" fmla="*/ 1699 h 3398"/>
              <a:gd name="T8" fmla="*/ 1699 w 3397"/>
              <a:gd name="T9" fmla="*/ 0 h 3398"/>
              <a:gd name="T10" fmla="*/ 1699 w 3397"/>
              <a:gd name="T11" fmla="*/ 3211 h 3398"/>
              <a:gd name="T12" fmla="*/ 187 w 3397"/>
              <a:gd name="T13" fmla="*/ 1699 h 3398"/>
              <a:gd name="T14" fmla="*/ 1699 w 3397"/>
              <a:gd name="T15" fmla="*/ 187 h 3398"/>
              <a:gd name="T16" fmla="*/ 3211 w 3397"/>
              <a:gd name="T17" fmla="*/ 1699 h 3398"/>
              <a:gd name="T18" fmla="*/ 1699 w 3397"/>
              <a:gd name="T19" fmla="*/ 3211 h 3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7" h="3398">
                <a:moveTo>
                  <a:pt x="1699" y="0"/>
                </a:moveTo>
                <a:cubicBezTo>
                  <a:pt x="761" y="0"/>
                  <a:pt x="0" y="761"/>
                  <a:pt x="0" y="1699"/>
                </a:cubicBezTo>
                <a:cubicBezTo>
                  <a:pt x="0" y="2637"/>
                  <a:pt x="761" y="3398"/>
                  <a:pt x="1699" y="3398"/>
                </a:cubicBezTo>
                <a:cubicBezTo>
                  <a:pt x="2637" y="3398"/>
                  <a:pt x="3397" y="2637"/>
                  <a:pt x="3397" y="1699"/>
                </a:cubicBezTo>
                <a:cubicBezTo>
                  <a:pt x="3397" y="761"/>
                  <a:pt x="2637" y="0"/>
                  <a:pt x="1699" y="0"/>
                </a:cubicBezTo>
                <a:close/>
                <a:moveTo>
                  <a:pt x="1699" y="3211"/>
                </a:moveTo>
                <a:cubicBezTo>
                  <a:pt x="864" y="3211"/>
                  <a:pt x="187" y="2534"/>
                  <a:pt x="187" y="1699"/>
                </a:cubicBezTo>
                <a:cubicBezTo>
                  <a:pt x="187" y="864"/>
                  <a:pt x="864" y="187"/>
                  <a:pt x="1699" y="187"/>
                </a:cubicBezTo>
                <a:cubicBezTo>
                  <a:pt x="2534" y="187"/>
                  <a:pt x="3211" y="864"/>
                  <a:pt x="3211" y="1699"/>
                </a:cubicBezTo>
                <a:cubicBezTo>
                  <a:pt x="3211" y="2534"/>
                  <a:pt x="2534" y="3211"/>
                  <a:pt x="1699" y="3211"/>
                </a:cubicBezTo>
                <a:close/>
              </a:path>
            </a:pathLst>
          </a:custGeom>
          <a:solidFill>
            <a:srgbClr val="EEEEFF"/>
          </a:solidFill>
          <a:ln>
            <a:noFill/>
          </a:ln>
          <a:effectLst>
            <a:outerShdw blurRad="279400" dist="228600" dir="2700000" algn="tl" rotWithShape="0">
              <a:schemeClr val="accent1">
                <a:alpha val="42000"/>
              </a:schemeClr>
            </a:outerShdw>
          </a:effectLst>
        </p:spPr>
        <p:txBody>
          <a:bodyPr vert="horz" wrap="square" lIns="91440" tIns="45720" rIns="91440" bIns="45720" numCol="1" anchor="t" anchorCtr="0" compatLnSpc="1">
            <a:prstTxWarp prst="textNoShape">
              <a:avLst/>
            </a:prstTxWarp>
          </a:bodyPr>
          <a:lstStyle/>
          <a:p>
            <a:endParaRPr lang="ru-UA" dirty="0"/>
          </a:p>
        </p:txBody>
      </p:sp>
      <p:sp>
        <p:nvSpPr>
          <p:cNvPr id="9" name="Rectangle 20">
            <a:extLst>
              <a:ext uri="{FF2B5EF4-FFF2-40B4-BE49-F238E27FC236}">
                <a16:creationId xmlns:a16="http://schemas.microsoft.com/office/drawing/2014/main" id="{5B86698E-8DEE-4D93-BFC4-25D0B72CC1E4}"/>
              </a:ext>
            </a:extLst>
          </p:cNvPr>
          <p:cNvSpPr>
            <a:spLocks noChangeArrowheads="1"/>
          </p:cNvSpPr>
          <p:nvPr/>
        </p:nvSpPr>
        <p:spPr bwMode="auto">
          <a:xfrm>
            <a:off x="7822078" y="2727166"/>
            <a:ext cx="976104" cy="1231106"/>
          </a:xfrm>
          <a:prstGeom prst="rect">
            <a:avLst/>
          </a:prstGeom>
          <a:noFill/>
          <a:ln>
            <a:noFill/>
          </a:ln>
          <a:effectLst>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ru-UA" sz="8000" b="1" dirty="0">
                <a:solidFill>
                  <a:srgbClr val="EEEEFF"/>
                </a:solidFill>
                <a:effectLst>
                  <a:outerShdw blurRad="190500" dist="152400" dir="2700000" algn="tl">
                    <a:schemeClr val="tx1">
                      <a:alpha val="69000"/>
                    </a:schemeClr>
                  </a:outerShdw>
                </a:effectLst>
                <a:latin typeface="Montserrat" panose="00000500000000000000" pitchFamily="50" charset="-52"/>
              </a:rPr>
              <a:t>E</a:t>
            </a:r>
            <a:endParaRPr kumimoji="0" lang="ru-UA" altLang="ru-UA" sz="6600" b="0"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endParaRPr>
          </a:p>
        </p:txBody>
      </p:sp>
      <p:sp>
        <p:nvSpPr>
          <p:cNvPr id="10" name="Rectangle 20">
            <a:extLst>
              <a:ext uri="{FF2B5EF4-FFF2-40B4-BE49-F238E27FC236}">
                <a16:creationId xmlns:a16="http://schemas.microsoft.com/office/drawing/2014/main" id="{E749830A-8A04-423C-8846-E4188D295B4E}"/>
              </a:ext>
            </a:extLst>
          </p:cNvPr>
          <p:cNvSpPr>
            <a:spLocks noChangeArrowheads="1"/>
          </p:cNvSpPr>
          <p:nvPr/>
        </p:nvSpPr>
        <p:spPr bwMode="auto">
          <a:xfrm>
            <a:off x="2089895" y="2731412"/>
            <a:ext cx="1928350" cy="1231106"/>
          </a:xfrm>
          <a:prstGeom prst="rect">
            <a:avLst/>
          </a:prstGeom>
          <a:noFill/>
          <a:ln>
            <a:noFill/>
          </a:ln>
          <a:effectLst>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ru-UA" sz="8000" b="1"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rPr>
              <a:t>EX</a:t>
            </a:r>
            <a:endParaRPr kumimoji="0" lang="ru-UA" altLang="ru-UA" sz="6600" b="0"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endParaRPr>
          </a:p>
        </p:txBody>
      </p:sp>
      <p:sp>
        <p:nvSpPr>
          <p:cNvPr id="11" name="Rectangle 20">
            <a:extLst>
              <a:ext uri="{FF2B5EF4-FFF2-40B4-BE49-F238E27FC236}">
                <a16:creationId xmlns:a16="http://schemas.microsoft.com/office/drawing/2014/main" id="{93F4FBB4-D6C1-44FA-B647-FFEF3CD5B3C1}"/>
              </a:ext>
            </a:extLst>
          </p:cNvPr>
          <p:cNvSpPr>
            <a:spLocks noChangeArrowheads="1"/>
          </p:cNvSpPr>
          <p:nvPr/>
        </p:nvSpPr>
        <p:spPr bwMode="auto">
          <a:xfrm>
            <a:off x="6907284" y="2721098"/>
            <a:ext cx="997242" cy="1231106"/>
          </a:xfrm>
          <a:prstGeom prst="rect">
            <a:avLst/>
          </a:prstGeom>
          <a:noFill/>
          <a:ln>
            <a:noFill/>
          </a:ln>
          <a:effectLst>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ru-UA" sz="8000" b="1" dirty="0">
                <a:solidFill>
                  <a:srgbClr val="EEEEFF"/>
                </a:solidFill>
                <a:effectLst>
                  <a:outerShdw blurRad="190500" dist="152400" dir="2700000" algn="tl">
                    <a:schemeClr val="tx1">
                      <a:alpha val="69000"/>
                    </a:schemeClr>
                  </a:outerShdw>
                </a:effectLst>
                <a:latin typeface="Montserrat" panose="00000500000000000000" pitchFamily="50" charset="-52"/>
              </a:rPr>
              <a:t>M</a:t>
            </a:r>
            <a:endParaRPr kumimoji="0" lang="ru-UA" altLang="ru-UA" sz="6600" b="0"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endParaRPr>
          </a:p>
        </p:txBody>
      </p:sp>
      <p:sp>
        <p:nvSpPr>
          <p:cNvPr id="12" name="Ring">
            <a:extLst>
              <a:ext uri="{FF2B5EF4-FFF2-40B4-BE49-F238E27FC236}">
                <a16:creationId xmlns:a16="http://schemas.microsoft.com/office/drawing/2014/main" id="{56227A35-F26A-4C3B-B38F-6A5FDE35C7F0}"/>
              </a:ext>
            </a:extLst>
          </p:cNvPr>
          <p:cNvSpPr>
            <a:spLocks noEditPoints="1"/>
          </p:cNvSpPr>
          <p:nvPr/>
        </p:nvSpPr>
        <p:spPr bwMode="auto">
          <a:xfrm>
            <a:off x="4471619" y="1606132"/>
            <a:ext cx="3340518" cy="3340518"/>
          </a:xfrm>
          <a:custGeom>
            <a:avLst/>
            <a:gdLst>
              <a:gd name="T0" fmla="*/ 1699 w 3397"/>
              <a:gd name="T1" fmla="*/ 0 h 3398"/>
              <a:gd name="T2" fmla="*/ 0 w 3397"/>
              <a:gd name="T3" fmla="*/ 1699 h 3398"/>
              <a:gd name="T4" fmla="*/ 1699 w 3397"/>
              <a:gd name="T5" fmla="*/ 3398 h 3398"/>
              <a:gd name="T6" fmla="*/ 3397 w 3397"/>
              <a:gd name="T7" fmla="*/ 1699 h 3398"/>
              <a:gd name="T8" fmla="*/ 1699 w 3397"/>
              <a:gd name="T9" fmla="*/ 0 h 3398"/>
              <a:gd name="T10" fmla="*/ 1699 w 3397"/>
              <a:gd name="T11" fmla="*/ 3211 h 3398"/>
              <a:gd name="T12" fmla="*/ 187 w 3397"/>
              <a:gd name="T13" fmla="*/ 1699 h 3398"/>
              <a:gd name="T14" fmla="*/ 1699 w 3397"/>
              <a:gd name="T15" fmla="*/ 187 h 3398"/>
              <a:gd name="T16" fmla="*/ 3211 w 3397"/>
              <a:gd name="T17" fmla="*/ 1699 h 3398"/>
              <a:gd name="T18" fmla="*/ 1699 w 3397"/>
              <a:gd name="T19" fmla="*/ 3211 h 3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7" h="3398">
                <a:moveTo>
                  <a:pt x="1699" y="0"/>
                </a:moveTo>
                <a:cubicBezTo>
                  <a:pt x="761" y="0"/>
                  <a:pt x="0" y="761"/>
                  <a:pt x="0" y="1699"/>
                </a:cubicBezTo>
                <a:cubicBezTo>
                  <a:pt x="0" y="2637"/>
                  <a:pt x="761" y="3398"/>
                  <a:pt x="1699" y="3398"/>
                </a:cubicBezTo>
                <a:cubicBezTo>
                  <a:pt x="2637" y="3398"/>
                  <a:pt x="3397" y="2637"/>
                  <a:pt x="3397" y="1699"/>
                </a:cubicBezTo>
                <a:cubicBezTo>
                  <a:pt x="3397" y="761"/>
                  <a:pt x="2637" y="0"/>
                  <a:pt x="1699" y="0"/>
                </a:cubicBezTo>
                <a:close/>
                <a:moveTo>
                  <a:pt x="1699" y="3211"/>
                </a:moveTo>
                <a:cubicBezTo>
                  <a:pt x="864" y="3211"/>
                  <a:pt x="187" y="2534"/>
                  <a:pt x="187" y="1699"/>
                </a:cubicBezTo>
                <a:cubicBezTo>
                  <a:pt x="187" y="864"/>
                  <a:pt x="864" y="187"/>
                  <a:pt x="1699" y="187"/>
                </a:cubicBezTo>
                <a:cubicBezTo>
                  <a:pt x="2534" y="187"/>
                  <a:pt x="3211" y="864"/>
                  <a:pt x="3211" y="1699"/>
                </a:cubicBezTo>
                <a:cubicBezTo>
                  <a:pt x="3211" y="2534"/>
                  <a:pt x="2534" y="3211"/>
                  <a:pt x="1699" y="3211"/>
                </a:cubicBezTo>
                <a:close/>
              </a:path>
            </a:pathLst>
          </a:custGeom>
          <a:solidFill>
            <a:srgbClr val="EEEEFF"/>
          </a:solidFill>
          <a:ln>
            <a:noFill/>
          </a:ln>
          <a:effectLst>
            <a:outerShdw blurRad="279400" dist="228600" dir="2700000" algn="tl" rotWithShape="0">
              <a:schemeClr val="accent1">
                <a:alpha val="40000"/>
              </a:schemeClr>
            </a:outerShdw>
          </a:effectLst>
        </p:spPr>
        <p:txBody>
          <a:bodyPr vert="horz" wrap="square" lIns="91440" tIns="45720" rIns="91440" bIns="45720" numCol="1" anchor="t" anchorCtr="0" compatLnSpc="1">
            <a:prstTxWarp prst="textNoShape">
              <a:avLst/>
            </a:prstTxWarp>
          </a:bodyPr>
          <a:lstStyle/>
          <a:p>
            <a:endParaRPr lang="ru-UA"/>
          </a:p>
        </p:txBody>
      </p:sp>
      <p:sp>
        <p:nvSpPr>
          <p:cNvPr id="13" name="Rectangle 20">
            <a:extLst>
              <a:ext uri="{FF2B5EF4-FFF2-40B4-BE49-F238E27FC236}">
                <a16:creationId xmlns:a16="http://schemas.microsoft.com/office/drawing/2014/main" id="{CB3FF123-EA23-4F8D-AB6A-A08DAEB04E7F}"/>
              </a:ext>
            </a:extLst>
          </p:cNvPr>
          <p:cNvSpPr>
            <a:spLocks noChangeArrowheads="1"/>
          </p:cNvSpPr>
          <p:nvPr/>
        </p:nvSpPr>
        <p:spPr bwMode="auto">
          <a:xfrm>
            <a:off x="4869290" y="2706686"/>
            <a:ext cx="2895530" cy="1231106"/>
          </a:xfrm>
          <a:prstGeom prst="rect">
            <a:avLst/>
          </a:prstGeom>
          <a:noFill/>
          <a:ln>
            <a:noFill/>
          </a:ln>
          <a:effectLst>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ru-UA" sz="8000" b="1" dirty="0">
                <a:solidFill>
                  <a:srgbClr val="EEEEFF"/>
                </a:solidFill>
                <a:effectLst>
                  <a:outerShdw blurRad="190500" dist="152400" dir="2700000" algn="tl">
                    <a:schemeClr val="tx1">
                      <a:alpha val="69000"/>
                    </a:schemeClr>
                  </a:outerShdw>
                </a:effectLst>
                <a:latin typeface="Montserrat" panose="00000500000000000000" pitchFamily="50" charset="-52"/>
              </a:rPr>
              <a:t>ERI</a:t>
            </a:r>
            <a:endParaRPr kumimoji="0" lang="ru-UA" altLang="ru-UA" sz="6600" b="0"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endParaRPr>
          </a:p>
        </p:txBody>
      </p:sp>
    </p:spTree>
    <p:extLst>
      <p:ext uri="{BB962C8B-B14F-4D97-AF65-F5344CB8AC3E}">
        <p14:creationId xmlns:p14="http://schemas.microsoft.com/office/powerpoint/2010/main" val="7445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Effect transition="in" filter="fade">
                                      <p:cBhvr>
                                        <p:cTn id="24" dur="1000"/>
                                        <p:tgtEl>
                                          <p:spTgt spid="4"/>
                                        </p:tgtEl>
                                      </p:cBhvr>
                                    </p:animEffect>
                                  </p:childTnLst>
                                </p:cTn>
                              </p:par>
                              <p:par>
                                <p:cTn id="25" presetID="2" presetClass="entr" presetSubtype="8" decel="100000" fill="hold" grpId="0"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500" fill="hold"/>
                                        <p:tgtEl>
                                          <p:spTgt spid="10"/>
                                        </p:tgtEl>
                                        <p:attrNameLst>
                                          <p:attrName>ppt_x</p:attrName>
                                        </p:attrNameLst>
                                      </p:cBhvr>
                                      <p:tavLst>
                                        <p:tav tm="0">
                                          <p:val>
                                            <p:strVal val="0-#ppt_w/2"/>
                                          </p:val>
                                        </p:tav>
                                        <p:tav tm="100000">
                                          <p:val>
                                            <p:strVal val="#ppt_x"/>
                                          </p:val>
                                        </p:tav>
                                      </p:tavLst>
                                    </p:anim>
                                    <p:anim calcmode="lin" valueType="num">
                                      <p:cBhvr additive="base">
                                        <p:cTn id="28" dur="1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5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500" fill="hold"/>
                                        <p:tgtEl>
                                          <p:spTgt spid="6"/>
                                        </p:tgtEl>
                                        <p:attrNameLst>
                                          <p:attrName>ppt_x</p:attrName>
                                        </p:attrNameLst>
                                      </p:cBhvr>
                                      <p:tavLst>
                                        <p:tav tm="0">
                                          <p:val>
                                            <p:strVal val="0-#ppt_w/2"/>
                                          </p:val>
                                        </p:tav>
                                        <p:tav tm="100000">
                                          <p:val>
                                            <p:strVal val="#ppt_x"/>
                                          </p:val>
                                        </p:tav>
                                      </p:tavLst>
                                    </p:anim>
                                    <p:anim calcmode="lin" valueType="num">
                                      <p:cBhvr additive="base">
                                        <p:cTn id="32" dur="15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1500" fill="hold"/>
                                        <p:tgtEl>
                                          <p:spTgt spid="9"/>
                                        </p:tgtEl>
                                        <p:attrNameLst>
                                          <p:attrName>ppt_x</p:attrName>
                                        </p:attrNameLst>
                                      </p:cBhvr>
                                      <p:tavLst>
                                        <p:tav tm="0">
                                          <p:val>
                                            <p:strVal val="0-#ppt_w/2"/>
                                          </p:val>
                                        </p:tav>
                                        <p:tav tm="100000">
                                          <p:val>
                                            <p:strVal val="#ppt_x"/>
                                          </p:val>
                                        </p:tav>
                                      </p:tavLst>
                                    </p:anim>
                                    <p:anim calcmode="lin" valueType="num">
                                      <p:cBhvr additive="base">
                                        <p:cTn id="36" dur="1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50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500" fill="hold"/>
                                        <p:tgtEl>
                                          <p:spTgt spid="7"/>
                                        </p:tgtEl>
                                        <p:attrNameLst>
                                          <p:attrName>ppt_x</p:attrName>
                                        </p:attrNameLst>
                                      </p:cBhvr>
                                      <p:tavLst>
                                        <p:tav tm="0">
                                          <p:val>
                                            <p:strVal val="0-#ppt_w/2"/>
                                          </p:val>
                                        </p:tav>
                                        <p:tav tm="100000">
                                          <p:val>
                                            <p:strVal val="#ppt_x"/>
                                          </p:val>
                                        </p:tav>
                                      </p:tavLst>
                                    </p:anim>
                                    <p:anim calcmode="lin" valueType="num">
                                      <p:cBhvr additive="base">
                                        <p:cTn id="40" dur="1500" fill="hold"/>
                                        <p:tgtEl>
                                          <p:spTgt spid="7"/>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5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1500" fill="hold"/>
                                        <p:tgtEl>
                                          <p:spTgt spid="13"/>
                                        </p:tgtEl>
                                        <p:attrNameLst>
                                          <p:attrName>ppt_x</p:attrName>
                                        </p:attrNameLst>
                                      </p:cBhvr>
                                      <p:tavLst>
                                        <p:tav tm="0">
                                          <p:val>
                                            <p:strVal val="0-#ppt_w/2"/>
                                          </p:val>
                                        </p:tav>
                                        <p:tav tm="100000">
                                          <p:val>
                                            <p:strVal val="#ppt_x"/>
                                          </p:val>
                                        </p:tav>
                                      </p:tavLst>
                                    </p:anim>
                                    <p:anim calcmode="lin" valueType="num">
                                      <p:cBhvr additive="base">
                                        <p:cTn id="44" dur="150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8" decel="100000" fill="hold" grpId="0" nodeType="withEffect">
                                  <p:stCondLst>
                                    <p:cond delay="50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1500" fill="hold"/>
                                        <p:tgtEl>
                                          <p:spTgt spid="11"/>
                                        </p:tgtEl>
                                        <p:attrNameLst>
                                          <p:attrName>ppt_x</p:attrName>
                                        </p:attrNameLst>
                                      </p:cBhvr>
                                      <p:tavLst>
                                        <p:tav tm="0">
                                          <p:val>
                                            <p:strVal val="0-#ppt_w/2"/>
                                          </p:val>
                                        </p:tav>
                                        <p:tav tm="100000">
                                          <p:val>
                                            <p:strVal val="#ppt_x"/>
                                          </p:val>
                                        </p:tav>
                                      </p:tavLst>
                                    </p:anim>
                                    <p:anim calcmode="lin" valueType="num">
                                      <p:cBhvr additive="base">
                                        <p:cTn id="48"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p:bldP spid="10" grpId="0"/>
      <p:bldP spid="11" grpId="0"/>
      <p:bldP spid="12"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644394-91D9-48C9-A1C3-4F3AE4527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9327" y="1250026"/>
            <a:ext cx="4946022" cy="4163085"/>
          </a:xfrm>
          <a:prstGeom prst="rect">
            <a:avLst/>
          </a:prstGeom>
        </p:spPr>
      </p:pic>
      <p:pic>
        <p:nvPicPr>
          <p:cNvPr id="7" name="그림 19">
            <a:extLst>
              <a:ext uri="{FF2B5EF4-FFF2-40B4-BE49-F238E27FC236}">
                <a16:creationId xmlns:a16="http://schemas.microsoft.com/office/drawing/2014/main" id="{D9D22DB4-6188-4A42-8AA7-D330DE076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91" y="-72360"/>
            <a:ext cx="10991018" cy="998049"/>
          </a:xfrm>
          <a:prstGeom prst="rect">
            <a:avLst/>
          </a:prstGeom>
        </p:spPr>
      </p:pic>
      <p:sp>
        <p:nvSpPr>
          <p:cNvPr id="8" name="Rectangle 7">
            <a:extLst>
              <a:ext uri="{FF2B5EF4-FFF2-40B4-BE49-F238E27FC236}">
                <a16:creationId xmlns:a16="http://schemas.microsoft.com/office/drawing/2014/main" id="{422E5023-4C4C-4015-9615-B496D3D78A17}"/>
              </a:ext>
            </a:extLst>
          </p:cNvPr>
          <p:cNvSpPr/>
          <p:nvPr/>
        </p:nvSpPr>
        <p:spPr>
          <a:xfrm>
            <a:off x="2106515" y="75275"/>
            <a:ext cx="8430526" cy="646331"/>
          </a:xfrm>
          <a:prstGeom prst="rect">
            <a:avLst/>
          </a:prstGeom>
        </p:spPr>
        <p:txBody>
          <a:bodyPr wrap="square">
            <a:spAutoFit/>
          </a:bodyPr>
          <a:lstStyle/>
          <a:p>
            <a:pPr algn="ctr"/>
            <a:r>
              <a:rPr lang="en-US" sz="3600" dirty="0">
                <a:solidFill>
                  <a:srgbClr val="717BAB"/>
                </a:solidFill>
                <a:latin typeface="Raleway Medium" panose="020B0603030101060003" pitchFamily="34" charset="0"/>
              </a:rPr>
              <a:t>Experimental Analysis</a:t>
            </a:r>
          </a:p>
        </p:txBody>
      </p:sp>
      <p:grpSp>
        <p:nvGrpSpPr>
          <p:cNvPr id="12" name="Group 11">
            <a:extLst>
              <a:ext uri="{FF2B5EF4-FFF2-40B4-BE49-F238E27FC236}">
                <a16:creationId xmlns:a16="http://schemas.microsoft.com/office/drawing/2014/main" id="{19A6B2F1-78BD-4AB9-BCF6-17181A967EA2}"/>
              </a:ext>
            </a:extLst>
          </p:cNvPr>
          <p:cNvGrpSpPr/>
          <p:nvPr/>
        </p:nvGrpSpPr>
        <p:grpSpPr>
          <a:xfrm>
            <a:off x="547755" y="1413244"/>
            <a:ext cx="4204867" cy="4065145"/>
            <a:chOff x="547755" y="1732838"/>
            <a:chExt cx="4204867" cy="4065145"/>
          </a:xfrm>
        </p:grpSpPr>
        <p:sp>
          <p:nvSpPr>
            <p:cNvPr id="4" name="Rectangle 3">
              <a:extLst>
                <a:ext uri="{FF2B5EF4-FFF2-40B4-BE49-F238E27FC236}">
                  <a16:creationId xmlns:a16="http://schemas.microsoft.com/office/drawing/2014/main" id="{751149E5-2B33-44B3-B0E9-A8141DCCCC75}"/>
                </a:ext>
              </a:extLst>
            </p:cNvPr>
            <p:cNvSpPr/>
            <p:nvPr/>
          </p:nvSpPr>
          <p:spPr>
            <a:xfrm>
              <a:off x="1117600" y="1827665"/>
              <a:ext cx="3635022" cy="3970318"/>
            </a:xfrm>
            <a:prstGeom prst="rect">
              <a:avLst/>
            </a:prstGeom>
          </p:spPr>
          <p:txBody>
            <a:bodyPr wrap="square">
              <a:spAutoFit/>
            </a:bodyPr>
            <a:lstStyle/>
            <a:p>
              <a:pPr algn="just"/>
              <a:r>
                <a:rPr lang="en-US" dirty="0">
                  <a:solidFill>
                    <a:srgbClr val="717BAB"/>
                  </a:solidFill>
                  <a:latin typeface="Raleway Medium" panose="020B0603030101060003" pitchFamily="34" charset="0"/>
                </a:rPr>
                <a:t>The questionnaire consists of 24 questions, with 82 fields representing options for the questions. </a:t>
              </a:r>
            </a:p>
            <a:p>
              <a:pPr algn="just"/>
              <a:endParaRPr lang="en-US" dirty="0">
                <a:solidFill>
                  <a:srgbClr val="717BAB"/>
                </a:solidFill>
                <a:latin typeface="Raleway Medium" panose="020B0603030101060003" pitchFamily="34" charset="0"/>
              </a:endParaRPr>
            </a:p>
            <a:p>
              <a:pPr algn="just"/>
              <a:endParaRPr lang="en-US" dirty="0">
                <a:solidFill>
                  <a:srgbClr val="717BAB"/>
                </a:solidFill>
                <a:latin typeface="Raleway Medium" panose="020B0603030101060003" pitchFamily="34" charset="0"/>
              </a:endParaRPr>
            </a:p>
            <a:p>
              <a:pPr algn="just"/>
              <a:endParaRPr lang="en-US" dirty="0">
                <a:solidFill>
                  <a:srgbClr val="717BAB"/>
                </a:solidFill>
                <a:latin typeface="Raleway Medium" panose="020B0603030101060003" pitchFamily="34" charset="0"/>
              </a:endParaRPr>
            </a:p>
            <a:p>
              <a:pPr algn="just"/>
              <a:r>
                <a:rPr lang="en-US" dirty="0">
                  <a:solidFill>
                    <a:srgbClr val="717BAB"/>
                  </a:solidFill>
                  <a:latin typeface="Raleway Medium" panose="020B0603030101060003" pitchFamily="34" charset="0"/>
                </a:rPr>
                <a:t>Each of these options was then graded on a five-point scale. </a:t>
              </a:r>
            </a:p>
            <a:p>
              <a:pPr algn="just"/>
              <a:endParaRPr lang="en-US" dirty="0">
                <a:solidFill>
                  <a:srgbClr val="717BAB"/>
                </a:solidFill>
                <a:latin typeface="Raleway Medium" panose="020B0603030101060003" pitchFamily="34" charset="0"/>
              </a:endParaRPr>
            </a:p>
            <a:p>
              <a:pPr algn="just"/>
              <a:endParaRPr lang="en-US" dirty="0">
                <a:solidFill>
                  <a:srgbClr val="717BAB"/>
                </a:solidFill>
                <a:latin typeface="Raleway Medium" panose="020B0603030101060003" pitchFamily="34" charset="0"/>
              </a:endParaRPr>
            </a:p>
            <a:p>
              <a:pPr algn="just"/>
              <a:endParaRPr lang="en-US" dirty="0">
                <a:solidFill>
                  <a:srgbClr val="717BAB"/>
                </a:solidFill>
                <a:latin typeface="Raleway Medium" panose="020B0603030101060003" pitchFamily="34" charset="0"/>
              </a:endParaRPr>
            </a:p>
            <a:p>
              <a:pPr algn="just"/>
              <a:r>
                <a:rPr lang="en-US" dirty="0">
                  <a:solidFill>
                    <a:srgbClr val="717BAB"/>
                  </a:solidFill>
                  <a:latin typeface="Raleway Medium" panose="020B0603030101060003" pitchFamily="34" charset="0"/>
                </a:rPr>
                <a:t>Each of the field is related to one of the symptoms</a:t>
              </a:r>
              <a:endParaRPr lang="en-US" dirty="0"/>
            </a:p>
          </p:txBody>
        </p:sp>
        <p:pic>
          <p:nvPicPr>
            <p:cNvPr id="9" name="그림 16">
              <a:extLst>
                <a:ext uri="{FF2B5EF4-FFF2-40B4-BE49-F238E27FC236}">
                  <a16:creationId xmlns:a16="http://schemas.microsoft.com/office/drawing/2014/main" id="{F03D7490-D9AB-48FA-A34C-D3D5FD55F5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36" y="1732838"/>
              <a:ext cx="659989" cy="659989"/>
            </a:xfrm>
            <a:prstGeom prst="rect">
              <a:avLst/>
            </a:prstGeom>
          </p:spPr>
        </p:pic>
        <p:pic>
          <p:nvPicPr>
            <p:cNvPr id="10" name="그림 16">
              <a:extLst>
                <a:ext uri="{FF2B5EF4-FFF2-40B4-BE49-F238E27FC236}">
                  <a16:creationId xmlns:a16="http://schemas.microsoft.com/office/drawing/2014/main" id="{09708964-1B66-4B24-8DED-2FE2572AD5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755" y="3629919"/>
              <a:ext cx="659989" cy="659989"/>
            </a:xfrm>
            <a:prstGeom prst="rect">
              <a:avLst/>
            </a:prstGeom>
          </p:spPr>
        </p:pic>
        <p:pic>
          <p:nvPicPr>
            <p:cNvPr id="11" name="그림 16">
              <a:extLst>
                <a:ext uri="{FF2B5EF4-FFF2-40B4-BE49-F238E27FC236}">
                  <a16:creationId xmlns:a16="http://schemas.microsoft.com/office/drawing/2014/main" id="{3B7D2DC7-CFB9-4971-84A3-178AE48CE2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755" y="4995287"/>
              <a:ext cx="659989" cy="659989"/>
            </a:xfrm>
            <a:prstGeom prst="rect">
              <a:avLst/>
            </a:prstGeom>
          </p:spPr>
        </p:pic>
      </p:grpSp>
      <p:sp>
        <p:nvSpPr>
          <p:cNvPr id="13" name="Rectangle 12">
            <a:extLst>
              <a:ext uri="{FF2B5EF4-FFF2-40B4-BE49-F238E27FC236}">
                <a16:creationId xmlns:a16="http://schemas.microsoft.com/office/drawing/2014/main" id="{8EFD7F3F-CBAC-4E8E-8ACF-142B92860B65}"/>
              </a:ext>
            </a:extLst>
          </p:cNvPr>
          <p:cNvSpPr/>
          <p:nvPr/>
        </p:nvSpPr>
        <p:spPr>
          <a:xfrm>
            <a:off x="5769327" y="5552782"/>
            <a:ext cx="5287025" cy="369332"/>
          </a:xfrm>
          <a:prstGeom prst="rect">
            <a:avLst/>
          </a:prstGeom>
        </p:spPr>
        <p:txBody>
          <a:bodyPr wrap="none">
            <a:spAutoFit/>
          </a:bodyPr>
          <a:lstStyle/>
          <a:p>
            <a:r>
              <a:rPr lang="en-US" dirty="0">
                <a:solidFill>
                  <a:srgbClr val="717BAB"/>
                </a:solidFill>
                <a:latin typeface="Raleway Medium" panose="020B0603030101060003" pitchFamily="34" charset="0"/>
              </a:rPr>
              <a:t>ASD symptoms with most correlation in Survey</a:t>
            </a:r>
          </a:p>
        </p:txBody>
      </p:sp>
    </p:spTree>
    <p:extLst>
      <p:ext uri="{BB962C8B-B14F-4D97-AF65-F5344CB8AC3E}">
        <p14:creationId xmlns:p14="http://schemas.microsoft.com/office/powerpoint/2010/main" val="671131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19">
            <a:extLst>
              <a:ext uri="{FF2B5EF4-FFF2-40B4-BE49-F238E27FC236}">
                <a16:creationId xmlns:a16="http://schemas.microsoft.com/office/drawing/2014/main" id="{D9D22DB4-6188-4A42-8AA7-D330DE076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91" y="-72360"/>
            <a:ext cx="10991018" cy="998049"/>
          </a:xfrm>
          <a:prstGeom prst="rect">
            <a:avLst/>
          </a:prstGeom>
        </p:spPr>
      </p:pic>
      <p:sp>
        <p:nvSpPr>
          <p:cNvPr id="8" name="Rectangle 7">
            <a:extLst>
              <a:ext uri="{FF2B5EF4-FFF2-40B4-BE49-F238E27FC236}">
                <a16:creationId xmlns:a16="http://schemas.microsoft.com/office/drawing/2014/main" id="{422E5023-4C4C-4015-9615-B496D3D78A17}"/>
              </a:ext>
            </a:extLst>
          </p:cNvPr>
          <p:cNvSpPr/>
          <p:nvPr/>
        </p:nvSpPr>
        <p:spPr>
          <a:xfrm>
            <a:off x="2106515" y="75275"/>
            <a:ext cx="8430526" cy="646331"/>
          </a:xfrm>
          <a:prstGeom prst="rect">
            <a:avLst/>
          </a:prstGeom>
        </p:spPr>
        <p:txBody>
          <a:bodyPr wrap="square">
            <a:spAutoFit/>
          </a:bodyPr>
          <a:lstStyle/>
          <a:p>
            <a:pPr algn="ctr"/>
            <a:r>
              <a:rPr lang="en-US" sz="3600" dirty="0">
                <a:solidFill>
                  <a:srgbClr val="717BAB"/>
                </a:solidFill>
                <a:latin typeface="Raleway Medium" panose="020B0603030101060003" pitchFamily="34" charset="0"/>
              </a:rPr>
              <a:t>Experimental Analysis</a:t>
            </a:r>
          </a:p>
        </p:txBody>
      </p:sp>
      <p:sp>
        <p:nvSpPr>
          <p:cNvPr id="13" name="Rectangle 12">
            <a:extLst>
              <a:ext uri="{FF2B5EF4-FFF2-40B4-BE49-F238E27FC236}">
                <a16:creationId xmlns:a16="http://schemas.microsoft.com/office/drawing/2014/main" id="{8EFD7F3F-CBAC-4E8E-8ACF-142B92860B65}"/>
              </a:ext>
            </a:extLst>
          </p:cNvPr>
          <p:cNvSpPr/>
          <p:nvPr/>
        </p:nvSpPr>
        <p:spPr>
          <a:xfrm>
            <a:off x="1741490" y="1150121"/>
            <a:ext cx="9522159" cy="461665"/>
          </a:xfrm>
          <a:prstGeom prst="rect">
            <a:avLst/>
          </a:prstGeom>
        </p:spPr>
        <p:txBody>
          <a:bodyPr wrap="none">
            <a:spAutoFit/>
          </a:bodyPr>
          <a:lstStyle/>
          <a:p>
            <a:r>
              <a:rPr lang="en-US" sz="2400" b="1" dirty="0">
                <a:solidFill>
                  <a:srgbClr val="9984FE"/>
                </a:solidFill>
                <a:latin typeface="Raleway Medium" panose="020B0603030101060003" pitchFamily="34" charset="0"/>
              </a:rPr>
              <a:t>Mean value of symptoms relevant to ASD types and neuro-typical</a:t>
            </a:r>
          </a:p>
        </p:txBody>
      </p:sp>
      <p:graphicFrame>
        <p:nvGraphicFramePr>
          <p:cNvPr id="14" name="Chart 13">
            <a:extLst>
              <a:ext uri="{FF2B5EF4-FFF2-40B4-BE49-F238E27FC236}">
                <a16:creationId xmlns:a16="http://schemas.microsoft.com/office/drawing/2014/main" id="{D616DD5E-A109-43FF-A942-5FECACB22F86}"/>
              </a:ext>
            </a:extLst>
          </p:cNvPr>
          <p:cNvGraphicFramePr>
            <a:graphicFrameLocks/>
          </p:cNvGraphicFramePr>
          <p:nvPr>
            <p:extLst>
              <p:ext uri="{D42A27DB-BD31-4B8C-83A1-F6EECF244321}">
                <p14:modId xmlns:p14="http://schemas.microsoft.com/office/powerpoint/2010/main" val="197064248"/>
              </p:ext>
            </p:extLst>
          </p:nvPr>
        </p:nvGraphicFramePr>
        <p:xfrm>
          <a:off x="1253412" y="2049922"/>
          <a:ext cx="9685175" cy="36479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174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633D36E-2077-48DE-9654-F3939F8AA8E7}"/>
              </a:ext>
            </a:extLst>
          </p:cNvPr>
          <p:cNvSpPr/>
          <p:nvPr/>
        </p:nvSpPr>
        <p:spPr>
          <a:xfrm>
            <a:off x="3564871" y="708898"/>
            <a:ext cx="5166468" cy="5166468"/>
          </a:xfrm>
          <a:prstGeom prst="ellipse">
            <a:avLst/>
          </a:prstGeom>
          <a:gradFill flip="none" rotWithShape="1">
            <a:gsLst>
              <a:gs pos="39000">
                <a:srgbClr val="EEEEFF"/>
              </a:gs>
              <a:gs pos="100000">
                <a:srgbClr val="EEEEFD"/>
              </a:gs>
            </a:gsLst>
            <a:path path="circle">
              <a:fillToRect r="100000" b="100000"/>
            </a:path>
            <a:tileRect l="-100000" t="-100000"/>
          </a:gradFill>
          <a:ln>
            <a:noFill/>
          </a:ln>
          <a:effectLst>
            <a:outerShdw blurRad="304800" dist="304800" dir="13500000" algn="br" rotWithShape="0">
              <a:schemeClr val="bg1">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dirty="0"/>
          </a:p>
        </p:txBody>
      </p:sp>
      <p:sp>
        <p:nvSpPr>
          <p:cNvPr id="5" name="Oval 4">
            <a:extLst>
              <a:ext uri="{FF2B5EF4-FFF2-40B4-BE49-F238E27FC236}">
                <a16:creationId xmlns:a16="http://schemas.microsoft.com/office/drawing/2014/main" id="{221D3D71-A2DC-4B17-933C-AD4127AEF6BA}"/>
              </a:ext>
            </a:extLst>
          </p:cNvPr>
          <p:cNvSpPr/>
          <p:nvPr/>
        </p:nvSpPr>
        <p:spPr>
          <a:xfrm>
            <a:off x="4477471" y="1606849"/>
            <a:ext cx="3333948" cy="3333948"/>
          </a:xfrm>
          <a:prstGeom prst="ellipse">
            <a:avLst/>
          </a:prstGeom>
          <a:gradFill flip="none" rotWithShape="1">
            <a:gsLst>
              <a:gs pos="39000">
                <a:srgbClr val="EEEEFF"/>
              </a:gs>
              <a:gs pos="100000">
                <a:srgbClr val="EDF1F9"/>
              </a:gs>
            </a:gsLst>
            <a:path path="circle">
              <a:fillToRect r="100000" b="100000"/>
            </a:path>
            <a:tileRect l="-100000" t="-100000"/>
          </a:gradFill>
          <a:ln>
            <a:noFill/>
          </a:ln>
          <a:effectLst>
            <a:outerShdw blurRad="304800" dist="304800" dir="13500000" algn="b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6" name="Rectangle 20">
            <a:extLst>
              <a:ext uri="{FF2B5EF4-FFF2-40B4-BE49-F238E27FC236}">
                <a16:creationId xmlns:a16="http://schemas.microsoft.com/office/drawing/2014/main" id="{A019B4F7-8884-4CF8-8306-AE6B855A892E}"/>
              </a:ext>
            </a:extLst>
          </p:cNvPr>
          <p:cNvSpPr>
            <a:spLocks noChangeArrowheads="1"/>
          </p:cNvSpPr>
          <p:nvPr/>
        </p:nvSpPr>
        <p:spPr bwMode="auto">
          <a:xfrm>
            <a:off x="3707425" y="2726552"/>
            <a:ext cx="976104" cy="1231106"/>
          </a:xfrm>
          <a:prstGeom prst="rect">
            <a:avLst/>
          </a:prstGeom>
          <a:noFill/>
          <a:ln>
            <a:noFill/>
          </a:ln>
          <a:effectLst>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ru-UA" sz="8000" b="1" dirty="0">
                <a:solidFill>
                  <a:srgbClr val="EEEEFF"/>
                </a:solidFill>
                <a:effectLst>
                  <a:outerShdw blurRad="190500" dist="152400" dir="2700000" algn="tl">
                    <a:schemeClr val="tx1">
                      <a:alpha val="69000"/>
                    </a:schemeClr>
                  </a:outerShdw>
                </a:effectLst>
                <a:latin typeface="Montserrat" panose="00000500000000000000" pitchFamily="50" charset="-52"/>
              </a:rPr>
              <a:t>R</a:t>
            </a:r>
            <a:endParaRPr kumimoji="0" lang="ru-UA" altLang="ru-UA" sz="6600" b="0"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endParaRPr>
          </a:p>
        </p:txBody>
      </p:sp>
      <p:sp>
        <p:nvSpPr>
          <p:cNvPr id="7" name="Rectangle 20">
            <a:extLst>
              <a:ext uri="{FF2B5EF4-FFF2-40B4-BE49-F238E27FC236}">
                <a16:creationId xmlns:a16="http://schemas.microsoft.com/office/drawing/2014/main" id="{7CD74318-5AF8-404C-B49E-02C8E5E73AC7}"/>
              </a:ext>
            </a:extLst>
          </p:cNvPr>
          <p:cNvSpPr>
            <a:spLocks noChangeArrowheads="1"/>
          </p:cNvSpPr>
          <p:nvPr/>
        </p:nvSpPr>
        <p:spPr bwMode="auto">
          <a:xfrm>
            <a:off x="8597532" y="2722905"/>
            <a:ext cx="2326629" cy="1231106"/>
          </a:xfrm>
          <a:prstGeom prst="rect">
            <a:avLst/>
          </a:prstGeom>
          <a:noFill/>
          <a:ln>
            <a:noFill/>
          </a:ln>
          <a:effectLst>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ru-UA" sz="8000" b="1"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rPr>
              <a:t>ION</a:t>
            </a:r>
            <a:endParaRPr kumimoji="0" lang="ru-UA" altLang="ru-UA" sz="6600" b="0"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endParaRPr>
          </a:p>
        </p:txBody>
      </p:sp>
      <p:sp>
        <p:nvSpPr>
          <p:cNvPr id="8" name="Ring">
            <a:extLst>
              <a:ext uri="{FF2B5EF4-FFF2-40B4-BE49-F238E27FC236}">
                <a16:creationId xmlns:a16="http://schemas.microsoft.com/office/drawing/2014/main" id="{708B378A-C800-478F-B061-C5B52F57EAE2}"/>
              </a:ext>
            </a:extLst>
          </p:cNvPr>
          <p:cNvSpPr>
            <a:spLocks noEditPoints="1"/>
          </p:cNvSpPr>
          <p:nvPr/>
        </p:nvSpPr>
        <p:spPr bwMode="auto">
          <a:xfrm>
            <a:off x="3555485" y="708104"/>
            <a:ext cx="5176648" cy="5176648"/>
          </a:xfrm>
          <a:custGeom>
            <a:avLst/>
            <a:gdLst>
              <a:gd name="T0" fmla="*/ 1699 w 3397"/>
              <a:gd name="T1" fmla="*/ 0 h 3398"/>
              <a:gd name="T2" fmla="*/ 0 w 3397"/>
              <a:gd name="T3" fmla="*/ 1699 h 3398"/>
              <a:gd name="T4" fmla="*/ 1699 w 3397"/>
              <a:gd name="T5" fmla="*/ 3398 h 3398"/>
              <a:gd name="T6" fmla="*/ 3397 w 3397"/>
              <a:gd name="T7" fmla="*/ 1699 h 3398"/>
              <a:gd name="T8" fmla="*/ 1699 w 3397"/>
              <a:gd name="T9" fmla="*/ 0 h 3398"/>
              <a:gd name="T10" fmla="*/ 1699 w 3397"/>
              <a:gd name="T11" fmla="*/ 3211 h 3398"/>
              <a:gd name="T12" fmla="*/ 187 w 3397"/>
              <a:gd name="T13" fmla="*/ 1699 h 3398"/>
              <a:gd name="T14" fmla="*/ 1699 w 3397"/>
              <a:gd name="T15" fmla="*/ 187 h 3398"/>
              <a:gd name="T16" fmla="*/ 3211 w 3397"/>
              <a:gd name="T17" fmla="*/ 1699 h 3398"/>
              <a:gd name="T18" fmla="*/ 1699 w 3397"/>
              <a:gd name="T19" fmla="*/ 3211 h 3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7" h="3398">
                <a:moveTo>
                  <a:pt x="1699" y="0"/>
                </a:moveTo>
                <a:cubicBezTo>
                  <a:pt x="761" y="0"/>
                  <a:pt x="0" y="761"/>
                  <a:pt x="0" y="1699"/>
                </a:cubicBezTo>
                <a:cubicBezTo>
                  <a:pt x="0" y="2637"/>
                  <a:pt x="761" y="3398"/>
                  <a:pt x="1699" y="3398"/>
                </a:cubicBezTo>
                <a:cubicBezTo>
                  <a:pt x="2637" y="3398"/>
                  <a:pt x="3397" y="2637"/>
                  <a:pt x="3397" y="1699"/>
                </a:cubicBezTo>
                <a:cubicBezTo>
                  <a:pt x="3397" y="761"/>
                  <a:pt x="2637" y="0"/>
                  <a:pt x="1699" y="0"/>
                </a:cubicBezTo>
                <a:close/>
                <a:moveTo>
                  <a:pt x="1699" y="3211"/>
                </a:moveTo>
                <a:cubicBezTo>
                  <a:pt x="864" y="3211"/>
                  <a:pt x="187" y="2534"/>
                  <a:pt x="187" y="1699"/>
                </a:cubicBezTo>
                <a:cubicBezTo>
                  <a:pt x="187" y="864"/>
                  <a:pt x="864" y="187"/>
                  <a:pt x="1699" y="187"/>
                </a:cubicBezTo>
                <a:cubicBezTo>
                  <a:pt x="2534" y="187"/>
                  <a:pt x="3211" y="864"/>
                  <a:pt x="3211" y="1699"/>
                </a:cubicBezTo>
                <a:cubicBezTo>
                  <a:pt x="3211" y="2534"/>
                  <a:pt x="2534" y="3211"/>
                  <a:pt x="1699" y="3211"/>
                </a:cubicBezTo>
                <a:close/>
              </a:path>
            </a:pathLst>
          </a:custGeom>
          <a:solidFill>
            <a:srgbClr val="EEEEFF"/>
          </a:solidFill>
          <a:ln>
            <a:noFill/>
          </a:ln>
          <a:effectLst>
            <a:outerShdw blurRad="279400" dist="228600" dir="2700000" algn="tl" rotWithShape="0">
              <a:schemeClr val="accent1">
                <a:alpha val="42000"/>
              </a:schemeClr>
            </a:outerShdw>
          </a:effectLst>
        </p:spPr>
        <p:txBody>
          <a:bodyPr vert="horz" wrap="square" lIns="91440" tIns="45720" rIns="91440" bIns="45720" numCol="1" anchor="t" anchorCtr="0" compatLnSpc="1">
            <a:prstTxWarp prst="textNoShape">
              <a:avLst/>
            </a:prstTxWarp>
          </a:bodyPr>
          <a:lstStyle/>
          <a:p>
            <a:endParaRPr lang="ru-UA" dirty="0"/>
          </a:p>
        </p:txBody>
      </p:sp>
      <p:sp>
        <p:nvSpPr>
          <p:cNvPr id="9" name="Rectangle 20">
            <a:extLst>
              <a:ext uri="{FF2B5EF4-FFF2-40B4-BE49-F238E27FC236}">
                <a16:creationId xmlns:a16="http://schemas.microsoft.com/office/drawing/2014/main" id="{5B86698E-8DEE-4D93-BFC4-25D0B72CC1E4}"/>
              </a:ext>
            </a:extLst>
          </p:cNvPr>
          <p:cNvSpPr>
            <a:spLocks noChangeArrowheads="1"/>
          </p:cNvSpPr>
          <p:nvPr/>
        </p:nvSpPr>
        <p:spPr bwMode="auto">
          <a:xfrm>
            <a:off x="7788211" y="2727166"/>
            <a:ext cx="976104" cy="1231106"/>
          </a:xfrm>
          <a:prstGeom prst="rect">
            <a:avLst/>
          </a:prstGeom>
          <a:noFill/>
          <a:ln>
            <a:noFill/>
          </a:ln>
          <a:effectLst>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ru-UA" sz="8000" b="1" dirty="0">
                <a:solidFill>
                  <a:srgbClr val="EEEEFF"/>
                </a:solidFill>
                <a:effectLst>
                  <a:outerShdw blurRad="190500" dist="152400" dir="2700000" algn="tl">
                    <a:schemeClr val="tx1">
                      <a:alpha val="69000"/>
                    </a:schemeClr>
                  </a:outerShdw>
                </a:effectLst>
                <a:latin typeface="Montserrat" panose="00000500000000000000" pitchFamily="50" charset="-52"/>
              </a:rPr>
              <a:t>T</a:t>
            </a:r>
            <a:endParaRPr kumimoji="0" lang="ru-UA" altLang="ru-UA" sz="6600" b="0"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endParaRPr>
          </a:p>
        </p:txBody>
      </p:sp>
      <p:sp>
        <p:nvSpPr>
          <p:cNvPr id="10" name="Rectangle 20">
            <a:extLst>
              <a:ext uri="{FF2B5EF4-FFF2-40B4-BE49-F238E27FC236}">
                <a16:creationId xmlns:a16="http://schemas.microsoft.com/office/drawing/2014/main" id="{E749830A-8A04-423C-8846-E4188D295B4E}"/>
              </a:ext>
            </a:extLst>
          </p:cNvPr>
          <p:cNvSpPr>
            <a:spLocks noChangeArrowheads="1"/>
          </p:cNvSpPr>
          <p:nvPr/>
        </p:nvSpPr>
        <p:spPr bwMode="auto">
          <a:xfrm>
            <a:off x="1887166" y="2713852"/>
            <a:ext cx="1928350" cy="1231106"/>
          </a:xfrm>
          <a:prstGeom prst="rect">
            <a:avLst/>
          </a:prstGeom>
          <a:noFill/>
          <a:ln>
            <a:noFill/>
          </a:ln>
          <a:effectLst>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ru-UA" sz="8000" b="1"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rPr>
              <a:t>INT</a:t>
            </a:r>
            <a:endParaRPr kumimoji="0" lang="ru-UA" altLang="ru-UA" sz="6600" b="0"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endParaRPr>
          </a:p>
        </p:txBody>
      </p:sp>
      <p:sp>
        <p:nvSpPr>
          <p:cNvPr id="11" name="Rectangle 20">
            <a:extLst>
              <a:ext uri="{FF2B5EF4-FFF2-40B4-BE49-F238E27FC236}">
                <a16:creationId xmlns:a16="http://schemas.microsoft.com/office/drawing/2014/main" id="{93F4FBB4-D6C1-44FA-B647-FFEF3CD5B3C1}"/>
              </a:ext>
            </a:extLst>
          </p:cNvPr>
          <p:cNvSpPr>
            <a:spLocks noChangeArrowheads="1"/>
          </p:cNvSpPr>
          <p:nvPr/>
        </p:nvSpPr>
        <p:spPr bwMode="auto">
          <a:xfrm>
            <a:off x="7048208" y="2730965"/>
            <a:ext cx="997242" cy="1231106"/>
          </a:xfrm>
          <a:prstGeom prst="rect">
            <a:avLst/>
          </a:prstGeom>
          <a:noFill/>
          <a:ln>
            <a:noFill/>
          </a:ln>
          <a:effectLst>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ru-UA" sz="8000" b="1" dirty="0">
                <a:solidFill>
                  <a:srgbClr val="EEEEFF"/>
                </a:solidFill>
                <a:effectLst>
                  <a:outerShdw blurRad="190500" dist="152400" dir="2700000" algn="tl">
                    <a:schemeClr val="tx1">
                      <a:alpha val="69000"/>
                    </a:schemeClr>
                  </a:outerShdw>
                </a:effectLst>
                <a:latin typeface="Montserrat" panose="00000500000000000000" pitchFamily="50" charset="-52"/>
              </a:rPr>
              <a:t>C</a:t>
            </a:r>
            <a:endParaRPr kumimoji="0" lang="ru-UA" altLang="ru-UA" sz="6600" b="0"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endParaRPr>
          </a:p>
        </p:txBody>
      </p:sp>
      <p:sp>
        <p:nvSpPr>
          <p:cNvPr id="12" name="Ring">
            <a:extLst>
              <a:ext uri="{FF2B5EF4-FFF2-40B4-BE49-F238E27FC236}">
                <a16:creationId xmlns:a16="http://schemas.microsoft.com/office/drawing/2014/main" id="{56227A35-F26A-4C3B-B38F-6A5FDE35C7F0}"/>
              </a:ext>
            </a:extLst>
          </p:cNvPr>
          <p:cNvSpPr>
            <a:spLocks noEditPoints="1"/>
          </p:cNvSpPr>
          <p:nvPr/>
        </p:nvSpPr>
        <p:spPr bwMode="auto">
          <a:xfrm>
            <a:off x="4471619" y="1606132"/>
            <a:ext cx="3340518" cy="3340518"/>
          </a:xfrm>
          <a:custGeom>
            <a:avLst/>
            <a:gdLst>
              <a:gd name="T0" fmla="*/ 1699 w 3397"/>
              <a:gd name="T1" fmla="*/ 0 h 3398"/>
              <a:gd name="T2" fmla="*/ 0 w 3397"/>
              <a:gd name="T3" fmla="*/ 1699 h 3398"/>
              <a:gd name="T4" fmla="*/ 1699 w 3397"/>
              <a:gd name="T5" fmla="*/ 3398 h 3398"/>
              <a:gd name="T6" fmla="*/ 3397 w 3397"/>
              <a:gd name="T7" fmla="*/ 1699 h 3398"/>
              <a:gd name="T8" fmla="*/ 1699 w 3397"/>
              <a:gd name="T9" fmla="*/ 0 h 3398"/>
              <a:gd name="T10" fmla="*/ 1699 w 3397"/>
              <a:gd name="T11" fmla="*/ 3211 h 3398"/>
              <a:gd name="T12" fmla="*/ 187 w 3397"/>
              <a:gd name="T13" fmla="*/ 1699 h 3398"/>
              <a:gd name="T14" fmla="*/ 1699 w 3397"/>
              <a:gd name="T15" fmla="*/ 187 h 3398"/>
              <a:gd name="T16" fmla="*/ 3211 w 3397"/>
              <a:gd name="T17" fmla="*/ 1699 h 3398"/>
              <a:gd name="T18" fmla="*/ 1699 w 3397"/>
              <a:gd name="T19" fmla="*/ 3211 h 3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7" h="3398">
                <a:moveTo>
                  <a:pt x="1699" y="0"/>
                </a:moveTo>
                <a:cubicBezTo>
                  <a:pt x="761" y="0"/>
                  <a:pt x="0" y="761"/>
                  <a:pt x="0" y="1699"/>
                </a:cubicBezTo>
                <a:cubicBezTo>
                  <a:pt x="0" y="2637"/>
                  <a:pt x="761" y="3398"/>
                  <a:pt x="1699" y="3398"/>
                </a:cubicBezTo>
                <a:cubicBezTo>
                  <a:pt x="2637" y="3398"/>
                  <a:pt x="3397" y="2637"/>
                  <a:pt x="3397" y="1699"/>
                </a:cubicBezTo>
                <a:cubicBezTo>
                  <a:pt x="3397" y="761"/>
                  <a:pt x="2637" y="0"/>
                  <a:pt x="1699" y="0"/>
                </a:cubicBezTo>
                <a:close/>
                <a:moveTo>
                  <a:pt x="1699" y="3211"/>
                </a:moveTo>
                <a:cubicBezTo>
                  <a:pt x="864" y="3211"/>
                  <a:pt x="187" y="2534"/>
                  <a:pt x="187" y="1699"/>
                </a:cubicBezTo>
                <a:cubicBezTo>
                  <a:pt x="187" y="864"/>
                  <a:pt x="864" y="187"/>
                  <a:pt x="1699" y="187"/>
                </a:cubicBezTo>
                <a:cubicBezTo>
                  <a:pt x="2534" y="187"/>
                  <a:pt x="3211" y="864"/>
                  <a:pt x="3211" y="1699"/>
                </a:cubicBezTo>
                <a:cubicBezTo>
                  <a:pt x="3211" y="2534"/>
                  <a:pt x="2534" y="3211"/>
                  <a:pt x="1699" y="3211"/>
                </a:cubicBezTo>
                <a:close/>
              </a:path>
            </a:pathLst>
          </a:custGeom>
          <a:solidFill>
            <a:srgbClr val="EEEEFF"/>
          </a:solidFill>
          <a:ln>
            <a:noFill/>
          </a:ln>
          <a:effectLst>
            <a:outerShdw blurRad="279400" dist="228600" dir="2700000" algn="tl" rotWithShape="0">
              <a:schemeClr val="accent1">
                <a:alpha val="40000"/>
              </a:schemeClr>
            </a:outerShdw>
          </a:effectLst>
        </p:spPr>
        <p:txBody>
          <a:bodyPr vert="horz" wrap="square" lIns="91440" tIns="45720" rIns="91440" bIns="45720" numCol="1" anchor="t" anchorCtr="0" compatLnSpc="1">
            <a:prstTxWarp prst="textNoShape">
              <a:avLst/>
            </a:prstTxWarp>
          </a:bodyPr>
          <a:lstStyle/>
          <a:p>
            <a:endParaRPr lang="ru-UA"/>
          </a:p>
        </p:txBody>
      </p:sp>
      <p:sp>
        <p:nvSpPr>
          <p:cNvPr id="13" name="Rectangle 20">
            <a:extLst>
              <a:ext uri="{FF2B5EF4-FFF2-40B4-BE49-F238E27FC236}">
                <a16:creationId xmlns:a16="http://schemas.microsoft.com/office/drawing/2014/main" id="{CB3FF123-EA23-4F8D-AB6A-A08DAEB04E7F}"/>
              </a:ext>
            </a:extLst>
          </p:cNvPr>
          <p:cNvSpPr>
            <a:spLocks noChangeArrowheads="1"/>
          </p:cNvSpPr>
          <p:nvPr/>
        </p:nvSpPr>
        <p:spPr bwMode="auto">
          <a:xfrm>
            <a:off x="4478664" y="2726552"/>
            <a:ext cx="2652340" cy="1231106"/>
          </a:xfrm>
          <a:prstGeom prst="rect">
            <a:avLst/>
          </a:prstGeom>
          <a:noFill/>
          <a:ln>
            <a:noFill/>
          </a:ln>
          <a:effectLst>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ru-UA" sz="8000" b="1"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rPr>
              <a:t>ODU</a:t>
            </a:r>
            <a:endParaRPr kumimoji="0" lang="ru-UA" altLang="ru-UA" sz="6600" b="0" i="0" u="none" strike="noStrike" cap="none" normalizeH="0" baseline="0" dirty="0">
              <a:ln>
                <a:noFill/>
              </a:ln>
              <a:solidFill>
                <a:srgbClr val="EEEEFF"/>
              </a:solidFill>
              <a:effectLst>
                <a:outerShdw blurRad="190500" dist="152400" dir="2700000" algn="tl">
                  <a:schemeClr val="tx1">
                    <a:alpha val="69000"/>
                  </a:schemeClr>
                </a:outerShdw>
              </a:effectLst>
              <a:latin typeface="Montserrat" panose="00000500000000000000" pitchFamily="50" charset="-52"/>
            </a:endParaRPr>
          </a:p>
        </p:txBody>
      </p:sp>
    </p:spTree>
    <p:extLst>
      <p:ext uri="{BB962C8B-B14F-4D97-AF65-F5344CB8AC3E}">
        <p14:creationId xmlns:p14="http://schemas.microsoft.com/office/powerpoint/2010/main" val="151694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Effect transition="in" filter="fade">
                                      <p:cBhvr>
                                        <p:cTn id="24" dur="1000"/>
                                        <p:tgtEl>
                                          <p:spTgt spid="4"/>
                                        </p:tgtEl>
                                      </p:cBhvr>
                                    </p:animEffect>
                                  </p:childTnLst>
                                </p:cTn>
                              </p:par>
                              <p:par>
                                <p:cTn id="25" presetID="2" presetClass="entr" presetSubtype="8" decel="100000" fill="hold" grpId="0"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500" fill="hold"/>
                                        <p:tgtEl>
                                          <p:spTgt spid="10"/>
                                        </p:tgtEl>
                                        <p:attrNameLst>
                                          <p:attrName>ppt_x</p:attrName>
                                        </p:attrNameLst>
                                      </p:cBhvr>
                                      <p:tavLst>
                                        <p:tav tm="0">
                                          <p:val>
                                            <p:strVal val="0-#ppt_w/2"/>
                                          </p:val>
                                        </p:tav>
                                        <p:tav tm="100000">
                                          <p:val>
                                            <p:strVal val="#ppt_x"/>
                                          </p:val>
                                        </p:tav>
                                      </p:tavLst>
                                    </p:anim>
                                    <p:anim calcmode="lin" valueType="num">
                                      <p:cBhvr additive="base">
                                        <p:cTn id="28" dur="1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5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500" fill="hold"/>
                                        <p:tgtEl>
                                          <p:spTgt spid="6"/>
                                        </p:tgtEl>
                                        <p:attrNameLst>
                                          <p:attrName>ppt_x</p:attrName>
                                        </p:attrNameLst>
                                      </p:cBhvr>
                                      <p:tavLst>
                                        <p:tav tm="0">
                                          <p:val>
                                            <p:strVal val="0-#ppt_w/2"/>
                                          </p:val>
                                        </p:tav>
                                        <p:tav tm="100000">
                                          <p:val>
                                            <p:strVal val="#ppt_x"/>
                                          </p:val>
                                        </p:tav>
                                      </p:tavLst>
                                    </p:anim>
                                    <p:anim calcmode="lin" valueType="num">
                                      <p:cBhvr additive="base">
                                        <p:cTn id="32" dur="15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1500" fill="hold"/>
                                        <p:tgtEl>
                                          <p:spTgt spid="9"/>
                                        </p:tgtEl>
                                        <p:attrNameLst>
                                          <p:attrName>ppt_x</p:attrName>
                                        </p:attrNameLst>
                                      </p:cBhvr>
                                      <p:tavLst>
                                        <p:tav tm="0">
                                          <p:val>
                                            <p:strVal val="0-#ppt_w/2"/>
                                          </p:val>
                                        </p:tav>
                                        <p:tav tm="100000">
                                          <p:val>
                                            <p:strVal val="#ppt_x"/>
                                          </p:val>
                                        </p:tav>
                                      </p:tavLst>
                                    </p:anim>
                                    <p:anim calcmode="lin" valueType="num">
                                      <p:cBhvr additive="base">
                                        <p:cTn id="36" dur="1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50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500" fill="hold"/>
                                        <p:tgtEl>
                                          <p:spTgt spid="7"/>
                                        </p:tgtEl>
                                        <p:attrNameLst>
                                          <p:attrName>ppt_x</p:attrName>
                                        </p:attrNameLst>
                                      </p:cBhvr>
                                      <p:tavLst>
                                        <p:tav tm="0">
                                          <p:val>
                                            <p:strVal val="0-#ppt_w/2"/>
                                          </p:val>
                                        </p:tav>
                                        <p:tav tm="100000">
                                          <p:val>
                                            <p:strVal val="#ppt_x"/>
                                          </p:val>
                                        </p:tav>
                                      </p:tavLst>
                                    </p:anim>
                                    <p:anim calcmode="lin" valueType="num">
                                      <p:cBhvr additive="base">
                                        <p:cTn id="40" dur="1500" fill="hold"/>
                                        <p:tgtEl>
                                          <p:spTgt spid="7"/>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5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1500" fill="hold"/>
                                        <p:tgtEl>
                                          <p:spTgt spid="13"/>
                                        </p:tgtEl>
                                        <p:attrNameLst>
                                          <p:attrName>ppt_x</p:attrName>
                                        </p:attrNameLst>
                                      </p:cBhvr>
                                      <p:tavLst>
                                        <p:tav tm="0">
                                          <p:val>
                                            <p:strVal val="0-#ppt_w/2"/>
                                          </p:val>
                                        </p:tav>
                                        <p:tav tm="100000">
                                          <p:val>
                                            <p:strVal val="#ppt_x"/>
                                          </p:val>
                                        </p:tav>
                                      </p:tavLst>
                                    </p:anim>
                                    <p:anim calcmode="lin" valueType="num">
                                      <p:cBhvr additive="base">
                                        <p:cTn id="44" dur="150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8" decel="100000" fill="hold" grpId="0" nodeType="withEffect">
                                  <p:stCondLst>
                                    <p:cond delay="50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1500" fill="hold"/>
                                        <p:tgtEl>
                                          <p:spTgt spid="11"/>
                                        </p:tgtEl>
                                        <p:attrNameLst>
                                          <p:attrName>ppt_x</p:attrName>
                                        </p:attrNameLst>
                                      </p:cBhvr>
                                      <p:tavLst>
                                        <p:tav tm="0">
                                          <p:val>
                                            <p:strVal val="0-#ppt_w/2"/>
                                          </p:val>
                                        </p:tav>
                                        <p:tav tm="100000">
                                          <p:val>
                                            <p:strVal val="#ppt_x"/>
                                          </p:val>
                                        </p:tav>
                                      </p:tavLst>
                                    </p:anim>
                                    <p:anim calcmode="lin" valueType="num">
                                      <p:cBhvr additive="base">
                                        <p:cTn id="48"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p:bldP spid="10" grpId="0"/>
      <p:bldP spid="11" grpId="0"/>
      <p:bldP spid="12" grpId="0" animBg="1"/>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19">
            <a:extLst>
              <a:ext uri="{FF2B5EF4-FFF2-40B4-BE49-F238E27FC236}">
                <a16:creationId xmlns:a16="http://schemas.microsoft.com/office/drawing/2014/main" id="{D9D22DB4-6188-4A42-8AA7-D330DE076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91" y="-72360"/>
            <a:ext cx="10991018" cy="998049"/>
          </a:xfrm>
          <a:prstGeom prst="rect">
            <a:avLst/>
          </a:prstGeom>
        </p:spPr>
      </p:pic>
      <p:sp>
        <p:nvSpPr>
          <p:cNvPr id="8" name="Rectangle 7">
            <a:extLst>
              <a:ext uri="{FF2B5EF4-FFF2-40B4-BE49-F238E27FC236}">
                <a16:creationId xmlns:a16="http://schemas.microsoft.com/office/drawing/2014/main" id="{422E5023-4C4C-4015-9615-B496D3D78A17}"/>
              </a:ext>
            </a:extLst>
          </p:cNvPr>
          <p:cNvSpPr/>
          <p:nvPr/>
        </p:nvSpPr>
        <p:spPr>
          <a:xfrm>
            <a:off x="2106515" y="75275"/>
            <a:ext cx="8430526" cy="646331"/>
          </a:xfrm>
          <a:prstGeom prst="rect">
            <a:avLst/>
          </a:prstGeom>
        </p:spPr>
        <p:txBody>
          <a:bodyPr wrap="square">
            <a:spAutoFit/>
          </a:bodyPr>
          <a:lstStyle/>
          <a:p>
            <a:pPr algn="ctr"/>
            <a:r>
              <a:rPr lang="en-US" sz="3600" dirty="0">
                <a:solidFill>
                  <a:srgbClr val="717BAB"/>
                </a:solidFill>
                <a:latin typeface="Raleway Medium" panose="020B0603030101060003" pitchFamily="34" charset="0"/>
              </a:rPr>
              <a:t>Experimental Analysis</a:t>
            </a:r>
          </a:p>
        </p:txBody>
      </p:sp>
      <p:sp>
        <p:nvSpPr>
          <p:cNvPr id="13" name="Rectangle 12">
            <a:extLst>
              <a:ext uri="{FF2B5EF4-FFF2-40B4-BE49-F238E27FC236}">
                <a16:creationId xmlns:a16="http://schemas.microsoft.com/office/drawing/2014/main" id="{8EFD7F3F-CBAC-4E8E-8ACF-142B92860B65}"/>
              </a:ext>
            </a:extLst>
          </p:cNvPr>
          <p:cNvSpPr/>
          <p:nvPr/>
        </p:nvSpPr>
        <p:spPr>
          <a:xfrm>
            <a:off x="1905344" y="5724010"/>
            <a:ext cx="8832867" cy="369332"/>
          </a:xfrm>
          <a:prstGeom prst="rect">
            <a:avLst/>
          </a:prstGeom>
        </p:spPr>
        <p:txBody>
          <a:bodyPr wrap="none">
            <a:spAutoFit/>
          </a:bodyPr>
          <a:lstStyle/>
          <a:p>
            <a:r>
              <a:rPr lang="en-US" dirty="0">
                <a:solidFill>
                  <a:srgbClr val="717BAB"/>
                </a:solidFill>
                <a:latin typeface="Raleway Medium" panose="020B0603030101060003" pitchFamily="34" charset="0"/>
              </a:rPr>
              <a:t>Behavior and Fitbit Data Pair Plot to visualize relation with ASD and Neurotypical</a:t>
            </a:r>
          </a:p>
        </p:txBody>
      </p:sp>
      <p:pic>
        <p:nvPicPr>
          <p:cNvPr id="3" name="Picture 2">
            <a:extLst>
              <a:ext uri="{FF2B5EF4-FFF2-40B4-BE49-F238E27FC236}">
                <a16:creationId xmlns:a16="http://schemas.microsoft.com/office/drawing/2014/main" id="{B9978E87-E8C0-40A1-96A1-C866CD47E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106" y="795057"/>
            <a:ext cx="5522253" cy="4928953"/>
          </a:xfrm>
          <a:prstGeom prst="rect">
            <a:avLst/>
          </a:prstGeom>
        </p:spPr>
      </p:pic>
      <p:pic>
        <p:nvPicPr>
          <p:cNvPr id="14" name="Picture 13">
            <a:extLst>
              <a:ext uri="{FF2B5EF4-FFF2-40B4-BE49-F238E27FC236}">
                <a16:creationId xmlns:a16="http://schemas.microsoft.com/office/drawing/2014/main" id="{433698D5-8BDD-4005-9A24-79FE7EB711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3015" y="825697"/>
            <a:ext cx="5478985" cy="4843740"/>
          </a:xfrm>
          <a:prstGeom prst="rect">
            <a:avLst/>
          </a:prstGeom>
        </p:spPr>
      </p:pic>
    </p:spTree>
    <p:extLst>
      <p:ext uri="{BB962C8B-B14F-4D97-AF65-F5344CB8AC3E}">
        <p14:creationId xmlns:p14="http://schemas.microsoft.com/office/powerpoint/2010/main" val="300012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19">
            <a:extLst>
              <a:ext uri="{FF2B5EF4-FFF2-40B4-BE49-F238E27FC236}">
                <a16:creationId xmlns:a16="http://schemas.microsoft.com/office/drawing/2014/main" id="{D9D22DB4-6188-4A42-8AA7-D330DE076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91" y="-72360"/>
            <a:ext cx="10991018" cy="998049"/>
          </a:xfrm>
          <a:prstGeom prst="rect">
            <a:avLst/>
          </a:prstGeom>
        </p:spPr>
      </p:pic>
      <p:sp>
        <p:nvSpPr>
          <p:cNvPr id="8" name="Rectangle 7">
            <a:extLst>
              <a:ext uri="{FF2B5EF4-FFF2-40B4-BE49-F238E27FC236}">
                <a16:creationId xmlns:a16="http://schemas.microsoft.com/office/drawing/2014/main" id="{422E5023-4C4C-4015-9615-B496D3D78A17}"/>
              </a:ext>
            </a:extLst>
          </p:cNvPr>
          <p:cNvSpPr/>
          <p:nvPr/>
        </p:nvSpPr>
        <p:spPr>
          <a:xfrm>
            <a:off x="2106515" y="75275"/>
            <a:ext cx="8430526" cy="646331"/>
          </a:xfrm>
          <a:prstGeom prst="rect">
            <a:avLst/>
          </a:prstGeom>
        </p:spPr>
        <p:txBody>
          <a:bodyPr wrap="square">
            <a:spAutoFit/>
          </a:bodyPr>
          <a:lstStyle/>
          <a:p>
            <a:pPr algn="ctr"/>
            <a:r>
              <a:rPr lang="en-US" sz="3600" dirty="0">
                <a:solidFill>
                  <a:srgbClr val="717BAB"/>
                </a:solidFill>
                <a:latin typeface="Raleway Medium" panose="020B0603030101060003" pitchFamily="34" charset="0"/>
              </a:rPr>
              <a:t>Experimental Analysis</a:t>
            </a:r>
          </a:p>
        </p:txBody>
      </p:sp>
      <p:graphicFrame>
        <p:nvGraphicFramePr>
          <p:cNvPr id="14" name="Chart 13">
            <a:extLst>
              <a:ext uri="{FF2B5EF4-FFF2-40B4-BE49-F238E27FC236}">
                <a16:creationId xmlns:a16="http://schemas.microsoft.com/office/drawing/2014/main" id="{A7EA7768-E0E4-42C3-95F9-388C442A0CF1}"/>
              </a:ext>
            </a:extLst>
          </p:cNvPr>
          <p:cNvGraphicFramePr>
            <a:graphicFrameLocks/>
          </p:cNvGraphicFramePr>
          <p:nvPr>
            <p:extLst>
              <p:ext uri="{D42A27DB-BD31-4B8C-83A1-F6EECF244321}">
                <p14:modId xmlns:p14="http://schemas.microsoft.com/office/powerpoint/2010/main" val="1174451979"/>
              </p:ext>
            </p:extLst>
          </p:nvPr>
        </p:nvGraphicFramePr>
        <p:xfrm>
          <a:off x="2454982" y="2412331"/>
          <a:ext cx="7282035" cy="3694553"/>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9E4C899D-61D9-4D7D-A416-ADF546FCB56C}"/>
              </a:ext>
            </a:extLst>
          </p:cNvPr>
          <p:cNvSpPr/>
          <p:nvPr/>
        </p:nvSpPr>
        <p:spPr>
          <a:xfrm>
            <a:off x="897449" y="1377251"/>
            <a:ext cx="9993310" cy="830997"/>
          </a:xfrm>
          <a:prstGeom prst="rect">
            <a:avLst/>
          </a:prstGeom>
        </p:spPr>
        <p:txBody>
          <a:bodyPr wrap="square">
            <a:spAutoFit/>
          </a:bodyPr>
          <a:lstStyle/>
          <a:p>
            <a:pPr algn="ctr"/>
            <a:r>
              <a:rPr lang="en-US" sz="2400" b="1" dirty="0">
                <a:solidFill>
                  <a:srgbClr val="9984FE"/>
                </a:solidFill>
                <a:latin typeface="Raleway Medium" panose="020B0603030101060003" pitchFamily="34" charset="0"/>
              </a:rPr>
              <a:t>Comparison of performance metrics in testing data  among ML classifiers for ASD type detection (Classification)</a:t>
            </a:r>
          </a:p>
        </p:txBody>
      </p:sp>
    </p:spTree>
    <p:extLst>
      <p:ext uri="{BB962C8B-B14F-4D97-AF65-F5344CB8AC3E}">
        <p14:creationId xmlns:p14="http://schemas.microsoft.com/office/powerpoint/2010/main" val="1102684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19">
            <a:extLst>
              <a:ext uri="{FF2B5EF4-FFF2-40B4-BE49-F238E27FC236}">
                <a16:creationId xmlns:a16="http://schemas.microsoft.com/office/drawing/2014/main" id="{D9D22DB4-6188-4A42-8AA7-D330DE076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91" y="-72360"/>
            <a:ext cx="10991018" cy="998049"/>
          </a:xfrm>
          <a:prstGeom prst="rect">
            <a:avLst/>
          </a:prstGeom>
        </p:spPr>
      </p:pic>
      <p:sp>
        <p:nvSpPr>
          <p:cNvPr id="8" name="Rectangle 7">
            <a:extLst>
              <a:ext uri="{FF2B5EF4-FFF2-40B4-BE49-F238E27FC236}">
                <a16:creationId xmlns:a16="http://schemas.microsoft.com/office/drawing/2014/main" id="{422E5023-4C4C-4015-9615-B496D3D78A17}"/>
              </a:ext>
            </a:extLst>
          </p:cNvPr>
          <p:cNvSpPr/>
          <p:nvPr/>
        </p:nvSpPr>
        <p:spPr>
          <a:xfrm>
            <a:off x="2106515" y="75275"/>
            <a:ext cx="8430526" cy="646331"/>
          </a:xfrm>
          <a:prstGeom prst="rect">
            <a:avLst/>
          </a:prstGeom>
        </p:spPr>
        <p:txBody>
          <a:bodyPr wrap="square">
            <a:spAutoFit/>
          </a:bodyPr>
          <a:lstStyle/>
          <a:p>
            <a:pPr algn="ctr"/>
            <a:r>
              <a:rPr lang="en-US" sz="3600" dirty="0">
                <a:solidFill>
                  <a:srgbClr val="717BAB"/>
                </a:solidFill>
                <a:latin typeface="Raleway Medium" panose="020B0603030101060003" pitchFamily="34" charset="0"/>
              </a:rPr>
              <a:t>Experimental Analysis</a:t>
            </a:r>
          </a:p>
        </p:txBody>
      </p:sp>
      <p:sp>
        <p:nvSpPr>
          <p:cNvPr id="15" name="Rectangle 14">
            <a:extLst>
              <a:ext uri="{FF2B5EF4-FFF2-40B4-BE49-F238E27FC236}">
                <a16:creationId xmlns:a16="http://schemas.microsoft.com/office/drawing/2014/main" id="{9E4C899D-61D9-4D7D-A416-ADF546FCB56C}"/>
              </a:ext>
            </a:extLst>
          </p:cNvPr>
          <p:cNvSpPr/>
          <p:nvPr/>
        </p:nvSpPr>
        <p:spPr>
          <a:xfrm>
            <a:off x="1325123" y="1073324"/>
            <a:ext cx="9993310" cy="461665"/>
          </a:xfrm>
          <a:prstGeom prst="rect">
            <a:avLst/>
          </a:prstGeom>
        </p:spPr>
        <p:txBody>
          <a:bodyPr wrap="square">
            <a:spAutoFit/>
          </a:bodyPr>
          <a:lstStyle/>
          <a:p>
            <a:pPr algn="ctr"/>
            <a:r>
              <a:rPr lang="en-US" sz="2400" b="1" dirty="0">
                <a:solidFill>
                  <a:srgbClr val="9984FE"/>
                </a:solidFill>
                <a:latin typeface="Raleway Medium" panose="020B0603030101060003" pitchFamily="34" charset="0"/>
              </a:rPr>
              <a:t>Comparison of Accuracy among different Multimodal Technique</a:t>
            </a:r>
          </a:p>
        </p:txBody>
      </p:sp>
      <p:pic>
        <p:nvPicPr>
          <p:cNvPr id="3" name="Picture 2">
            <a:extLst>
              <a:ext uri="{FF2B5EF4-FFF2-40B4-BE49-F238E27FC236}">
                <a16:creationId xmlns:a16="http://schemas.microsoft.com/office/drawing/2014/main" id="{46CE95C6-0C57-46F7-87D9-24E6BB4F9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6" y="1914794"/>
            <a:ext cx="5799067" cy="3498770"/>
          </a:xfrm>
          <a:prstGeom prst="rect">
            <a:avLst/>
          </a:prstGeom>
        </p:spPr>
      </p:pic>
      <p:pic>
        <p:nvPicPr>
          <p:cNvPr id="5" name="Picture 4">
            <a:extLst>
              <a:ext uri="{FF2B5EF4-FFF2-40B4-BE49-F238E27FC236}">
                <a16:creationId xmlns:a16="http://schemas.microsoft.com/office/drawing/2014/main" id="{D6A1FDB2-A2DC-4410-8F37-06EA9D0AA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1778" y="1887612"/>
            <a:ext cx="5844120" cy="3525952"/>
          </a:xfrm>
          <a:prstGeom prst="rect">
            <a:avLst/>
          </a:prstGeom>
        </p:spPr>
      </p:pic>
      <p:sp>
        <p:nvSpPr>
          <p:cNvPr id="6" name="Rectangle 5">
            <a:extLst>
              <a:ext uri="{FF2B5EF4-FFF2-40B4-BE49-F238E27FC236}">
                <a16:creationId xmlns:a16="http://schemas.microsoft.com/office/drawing/2014/main" id="{74F575B6-3270-4B3C-8CCD-640DC260977D}"/>
              </a:ext>
            </a:extLst>
          </p:cNvPr>
          <p:cNvSpPr/>
          <p:nvPr/>
        </p:nvSpPr>
        <p:spPr>
          <a:xfrm>
            <a:off x="2290916" y="5502054"/>
            <a:ext cx="2713703" cy="369332"/>
          </a:xfrm>
          <a:prstGeom prst="rect">
            <a:avLst/>
          </a:prstGeom>
        </p:spPr>
        <p:txBody>
          <a:bodyPr wrap="square">
            <a:spAutoFit/>
          </a:bodyPr>
          <a:lstStyle/>
          <a:p>
            <a:r>
              <a:rPr lang="en-US" dirty="0">
                <a:solidFill>
                  <a:srgbClr val="717BAB"/>
                </a:solidFill>
                <a:latin typeface="Raleway Medium" panose="020B0603030101060003" pitchFamily="34" charset="0"/>
              </a:rPr>
              <a:t>Train Accuracy</a:t>
            </a:r>
            <a:endParaRPr lang="en-US" dirty="0"/>
          </a:p>
        </p:txBody>
      </p:sp>
      <p:sp>
        <p:nvSpPr>
          <p:cNvPr id="9" name="Rectangle 8">
            <a:extLst>
              <a:ext uri="{FF2B5EF4-FFF2-40B4-BE49-F238E27FC236}">
                <a16:creationId xmlns:a16="http://schemas.microsoft.com/office/drawing/2014/main" id="{8985169A-FBC8-4F22-8978-502831324763}"/>
              </a:ext>
            </a:extLst>
          </p:cNvPr>
          <p:cNvSpPr/>
          <p:nvPr/>
        </p:nvSpPr>
        <p:spPr>
          <a:xfrm>
            <a:off x="8450827" y="5502054"/>
            <a:ext cx="2713703" cy="369332"/>
          </a:xfrm>
          <a:prstGeom prst="rect">
            <a:avLst/>
          </a:prstGeom>
        </p:spPr>
        <p:txBody>
          <a:bodyPr wrap="square">
            <a:spAutoFit/>
          </a:bodyPr>
          <a:lstStyle/>
          <a:p>
            <a:r>
              <a:rPr lang="en-US" dirty="0">
                <a:solidFill>
                  <a:srgbClr val="717BAB"/>
                </a:solidFill>
                <a:latin typeface="Raleway Medium" panose="020B0603030101060003" pitchFamily="34" charset="0"/>
              </a:rPr>
              <a:t>Test Accuracy</a:t>
            </a:r>
            <a:endParaRPr lang="en-US" dirty="0"/>
          </a:p>
        </p:txBody>
      </p:sp>
    </p:spTree>
    <p:extLst>
      <p:ext uri="{BB962C8B-B14F-4D97-AF65-F5344CB8AC3E}">
        <p14:creationId xmlns:p14="http://schemas.microsoft.com/office/powerpoint/2010/main" val="2740126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19">
            <a:extLst>
              <a:ext uri="{FF2B5EF4-FFF2-40B4-BE49-F238E27FC236}">
                <a16:creationId xmlns:a16="http://schemas.microsoft.com/office/drawing/2014/main" id="{D9D22DB4-6188-4A42-8AA7-D330DE076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91" y="-72360"/>
            <a:ext cx="10991018" cy="998049"/>
          </a:xfrm>
          <a:prstGeom prst="rect">
            <a:avLst/>
          </a:prstGeom>
        </p:spPr>
      </p:pic>
      <p:sp>
        <p:nvSpPr>
          <p:cNvPr id="8" name="Rectangle 7">
            <a:extLst>
              <a:ext uri="{FF2B5EF4-FFF2-40B4-BE49-F238E27FC236}">
                <a16:creationId xmlns:a16="http://schemas.microsoft.com/office/drawing/2014/main" id="{422E5023-4C4C-4015-9615-B496D3D78A17}"/>
              </a:ext>
            </a:extLst>
          </p:cNvPr>
          <p:cNvSpPr/>
          <p:nvPr/>
        </p:nvSpPr>
        <p:spPr>
          <a:xfrm>
            <a:off x="2106515" y="114603"/>
            <a:ext cx="8430526" cy="646331"/>
          </a:xfrm>
          <a:prstGeom prst="rect">
            <a:avLst/>
          </a:prstGeom>
        </p:spPr>
        <p:txBody>
          <a:bodyPr wrap="square">
            <a:spAutoFit/>
          </a:bodyPr>
          <a:lstStyle/>
          <a:p>
            <a:pPr algn="ctr"/>
            <a:r>
              <a:rPr lang="en-US" sz="3600" dirty="0">
                <a:solidFill>
                  <a:srgbClr val="717BAB"/>
                </a:solidFill>
                <a:latin typeface="Raleway Medium" panose="020B0603030101060003" pitchFamily="34" charset="0"/>
              </a:rPr>
              <a:t>Experimental Analysis (Screening)</a:t>
            </a:r>
          </a:p>
        </p:txBody>
      </p:sp>
      <p:sp>
        <p:nvSpPr>
          <p:cNvPr id="15" name="Rectangle 14">
            <a:extLst>
              <a:ext uri="{FF2B5EF4-FFF2-40B4-BE49-F238E27FC236}">
                <a16:creationId xmlns:a16="http://schemas.microsoft.com/office/drawing/2014/main" id="{9E4C899D-61D9-4D7D-A416-ADF546FCB56C}"/>
              </a:ext>
            </a:extLst>
          </p:cNvPr>
          <p:cNvSpPr/>
          <p:nvPr/>
        </p:nvSpPr>
        <p:spPr>
          <a:xfrm>
            <a:off x="1325123" y="1073324"/>
            <a:ext cx="9993310" cy="461665"/>
          </a:xfrm>
          <a:prstGeom prst="rect">
            <a:avLst/>
          </a:prstGeom>
        </p:spPr>
        <p:txBody>
          <a:bodyPr wrap="square">
            <a:spAutoFit/>
          </a:bodyPr>
          <a:lstStyle/>
          <a:p>
            <a:pPr algn="ctr"/>
            <a:r>
              <a:rPr lang="en-US" sz="2400" b="1" dirty="0">
                <a:solidFill>
                  <a:srgbClr val="9984FE"/>
                </a:solidFill>
                <a:latin typeface="Raleway Medium" panose="020B0603030101060003" pitchFamily="34" charset="0"/>
              </a:rPr>
              <a:t>Comparison of F1-Score among different Multimodal Technique</a:t>
            </a:r>
          </a:p>
        </p:txBody>
      </p:sp>
      <p:sp>
        <p:nvSpPr>
          <p:cNvPr id="6" name="Rectangle 5">
            <a:extLst>
              <a:ext uri="{FF2B5EF4-FFF2-40B4-BE49-F238E27FC236}">
                <a16:creationId xmlns:a16="http://schemas.microsoft.com/office/drawing/2014/main" id="{74F575B6-3270-4B3C-8CCD-640DC260977D}"/>
              </a:ext>
            </a:extLst>
          </p:cNvPr>
          <p:cNvSpPr/>
          <p:nvPr/>
        </p:nvSpPr>
        <p:spPr>
          <a:xfrm>
            <a:off x="2290916" y="5502054"/>
            <a:ext cx="2713703" cy="369332"/>
          </a:xfrm>
          <a:prstGeom prst="rect">
            <a:avLst/>
          </a:prstGeom>
        </p:spPr>
        <p:txBody>
          <a:bodyPr wrap="square">
            <a:spAutoFit/>
          </a:bodyPr>
          <a:lstStyle/>
          <a:p>
            <a:r>
              <a:rPr lang="en-US" dirty="0">
                <a:solidFill>
                  <a:srgbClr val="717BAB"/>
                </a:solidFill>
                <a:latin typeface="Raleway Medium" panose="020B0603030101060003" pitchFamily="34" charset="0"/>
              </a:rPr>
              <a:t>Train F1-Score</a:t>
            </a:r>
            <a:endParaRPr lang="en-US" dirty="0"/>
          </a:p>
        </p:txBody>
      </p:sp>
      <p:sp>
        <p:nvSpPr>
          <p:cNvPr id="9" name="Rectangle 8">
            <a:extLst>
              <a:ext uri="{FF2B5EF4-FFF2-40B4-BE49-F238E27FC236}">
                <a16:creationId xmlns:a16="http://schemas.microsoft.com/office/drawing/2014/main" id="{8985169A-FBC8-4F22-8978-502831324763}"/>
              </a:ext>
            </a:extLst>
          </p:cNvPr>
          <p:cNvSpPr/>
          <p:nvPr/>
        </p:nvSpPr>
        <p:spPr>
          <a:xfrm>
            <a:off x="8450827" y="5502054"/>
            <a:ext cx="2713703" cy="369332"/>
          </a:xfrm>
          <a:prstGeom prst="rect">
            <a:avLst/>
          </a:prstGeom>
        </p:spPr>
        <p:txBody>
          <a:bodyPr wrap="square">
            <a:spAutoFit/>
          </a:bodyPr>
          <a:lstStyle/>
          <a:p>
            <a:r>
              <a:rPr lang="en-US" dirty="0">
                <a:solidFill>
                  <a:srgbClr val="717BAB"/>
                </a:solidFill>
                <a:latin typeface="Raleway Medium" panose="020B0603030101060003" pitchFamily="34" charset="0"/>
              </a:rPr>
              <a:t>Test F1-Score</a:t>
            </a:r>
            <a:endParaRPr lang="en-US" dirty="0"/>
          </a:p>
        </p:txBody>
      </p:sp>
      <p:pic>
        <p:nvPicPr>
          <p:cNvPr id="10" name="Picture 9">
            <a:extLst>
              <a:ext uri="{FF2B5EF4-FFF2-40B4-BE49-F238E27FC236}">
                <a16:creationId xmlns:a16="http://schemas.microsoft.com/office/drawing/2014/main" id="{9B7B4857-4372-4C46-B4AC-5AA79B8CF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903" y="1960857"/>
            <a:ext cx="5715000" cy="3448050"/>
          </a:xfrm>
          <a:prstGeom prst="rect">
            <a:avLst/>
          </a:prstGeom>
        </p:spPr>
      </p:pic>
      <p:pic>
        <p:nvPicPr>
          <p:cNvPr id="11" name="Picture 10">
            <a:extLst>
              <a:ext uri="{FF2B5EF4-FFF2-40B4-BE49-F238E27FC236}">
                <a16:creationId xmlns:a16="http://schemas.microsoft.com/office/drawing/2014/main" id="{30E21D98-02C8-44E5-B873-C21D7C0B92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581" y="1960857"/>
            <a:ext cx="5715000" cy="3448050"/>
          </a:xfrm>
          <a:prstGeom prst="rect">
            <a:avLst/>
          </a:prstGeom>
        </p:spPr>
      </p:pic>
    </p:spTree>
    <p:extLst>
      <p:ext uri="{BB962C8B-B14F-4D97-AF65-F5344CB8AC3E}">
        <p14:creationId xmlns:p14="http://schemas.microsoft.com/office/powerpoint/2010/main" val="3147356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19">
            <a:extLst>
              <a:ext uri="{FF2B5EF4-FFF2-40B4-BE49-F238E27FC236}">
                <a16:creationId xmlns:a16="http://schemas.microsoft.com/office/drawing/2014/main" id="{D9D22DB4-6188-4A42-8AA7-D330DE076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91" y="-72360"/>
            <a:ext cx="10991018" cy="998049"/>
          </a:xfrm>
          <a:prstGeom prst="rect">
            <a:avLst/>
          </a:prstGeom>
        </p:spPr>
      </p:pic>
      <p:sp>
        <p:nvSpPr>
          <p:cNvPr id="8" name="Rectangle 7">
            <a:extLst>
              <a:ext uri="{FF2B5EF4-FFF2-40B4-BE49-F238E27FC236}">
                <a16:creationId xmlns:a16="http://schemas.microsoft.com/office/drawing/2014/main" id="{422E5023-4C4C-4015-9615-B496D3D78A17}"/>
              </a:ext>
            </a:extLst>
          </p:cNvPr>
          <p:cNvSpPr/>
          <p:nvPr/>
        </p:nvSpPr>
        <p:spPr>
          <a:xfrm>
            <a:off x="2106515" y="75275"/>
            <a:ext cx="8430526" cy="646331"/>
          </a:xfrm>
          <a:prstGeom prst="rect">
            <a:avLst/>
          </a:prstGeom>
        </p:spPr>
        <p:txBody>
          <a:bodyPr wrap="square">
            <a:spAutoFit/>
          </a:bodyPr>
          <a:lstStyle/>
          <a:p>
            <a:pPr algn="ctr"/>
            <a:r>
              <a:rPr lang="en-US" sz="3600" dirty="0">
                <a:solidFill>
                  <a:srgbClr val="717BAB"/>
                </a:solidFill>
                <a:latin typeface="Raleway Medium" panose="020B0603030101060003" pitchFamily="34" charset="0"/>
              </a:rPr>
              <a:t>Experimental Analysis</a:t>
            </a:r>
          </a:p>
        </p:txBody>
      </p:sp>
      <p:sp>
        <p:nvSpPr>
          <p:cNvPr id="15" name="Rectangle 14">
            <a:extLst>
              <a:ext uri="{FF2B5EF4-FFF2-40B4-BE49-F238E27FC236}">
                <a16:creationId xmlns:a16="http://schemas.microsoft.com/office/drawing/2014/main" id="{9E4C899D-61D9-4D7D-A416-ADF546FCB56C}"/>
              </a:ext>
            </a:extLst>
          </p:cNvPr>
          <p:cNvSpPr/>
          <p:nvPr/>
        </p:nvSpPr>
        <p:spPr>
          <a:xfrm>
            <a:off x="1325123" y="1073324"/>
            <a:ext cx="9993310" cy="830997"/>
          </a:xfrm>
          <a:prstGeom prst="rect">
            <a:avLst/>
          </a:prstGeom>
        </p:spPr>
        <p:txBody>
          <a:bodyPr wrap="square">
            <a:spAutoFit/>
          </a:bodyPr>
          <a:lstStyle/>
          <a:p>
            <a:pPr algn="ctr"/>
            <a:r>
              <a:rPr lang="en-US" sz="2400" b="1" dirty="0">
                <a:solidFill>
                  <a:srgbClr val="9984FE"/>
                </a:solidFill>
                <a:latin typeface="Raleway Medium" panose="020B0603030101060003" pitchFamily="34" charset="0"/>
              </a:rPr>
              <a:t>Comparison of Average Accuracy of last 25 Epoch among different Multimodal &amp; Single Modality Classifier</a:t>
            </a:r>
          </a:p>
        </p:txBody>
      </p:sp>
      <p:graphicFrame>
        <p:nvGraphicFramePr>
          <p:cNvPr id="16" name="Chart 15" title="Chart">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919723583"/>
              </p:ext>
            </p:extLst>
          </p:nvPr>
        </p:nvGraphicFramePr>
        <p:xfrm>
          <a:off x="1325123" y="1981860"/>
          <a:ext cx="9993310" cy="4355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038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19">
            <a:extLst>
              <a:ext uri="{FF2B5EF4-FFF2-40B4-BE49-F238E27FC236}">
                <a16:creationId xmlns:a16="http://schemas.microsoft.com/office/drawing/2014/main" id="{80DEBDF5-9B72-4CAC-AB23-296838D9B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91" y="63109"/>
            <a:ext cx="10991018" cy="1080000"/>
          </a:xfrm>
          <a:prstGeom prst="rect">
            <a:avLst/>
          </a:prstGeom>
        </p:spPr>
      </p:pic>
      <p:sp>
        <p:nvSpPr>
          <p:cNvPr id="5" name="Rectangle 4">
            <a:extLst>
              <a:ext uri="{FF2B5EF4-FFF2-40B4-BE49-F238E27FC236}">
                <a16:creationId xmlns:a16="http://schemas.microsoft.com/office/drawing/2014/main" id="{C0C45F02-C358-4BE4-87AC-2B71DF4FE573}"/>
              </a:ext>
            </a:extLst>
          </p:cNvPr>
          <p:cNvSpPr/>
          <p:nvPr/>
        </p:nvSpPr>
        <p:spPr>
          <a:xfrm>
            <a:off x="1880737" y="260963"/>
            <a:ext cx="8430526" cy="646331"/>
          </a:xfrm>
          <a:prstGeom prst="rect">
            <a:avLst/>
          </a:prstGeom>
        </p:spPr>
        <p:txBody>
          <a:bodyPr wrap="square">
            <a:spAutoFit/>
          </a:bodyPr>
          <a:lstStyle/>
          <a:p>
            <a:pPr algn="ctr"/>
            <a:r>
              <a:rPr lang="en-US" sz="3600" dirty="0">
                <a:solidFill>
                  <a:srgbClr val="717BAB"/>
                </a:solidFill>
                <a:latin typeface="Raleway Medium" panose="020B0603030101060003" pitchFamily="34" charset="0"/>
              </a:rPr>
              <a:t>Conclusion</a:t>
            </a:r>
          </a:p>
        </p:txBody>
      </p:sp>
      <p:sp>
        <p:nvSpPr>
          <p:cNvPr id="2" name="TextBox 1">
            <a:extLst>
              <a:ext uri="{FF2B5EF4-FFF2-40B4-BE49-F238E27FC236}">
                <a16:creationId xmlns:a16="http://schemas.microsoft.com/office/drawing/2014/main" id="{61331D63-BD31-4E85-93F8-9B2FF4F14A7F}"/>
              </a:ext>
            </a:extLst>
          </p:cNvPr>
          <p:cNvSpPr txBox="1"/>
          <p:nvPr/>
        </p:nvSpPr>
        <p:spPr>
          <a:xfrm>
            <a:off x="1213356" y="1380105"/>
            <a:ext cx="5124281" cy="4524315"/>
          </a:xfrm>
          <a:prstGeom prst="rect">
            <a:avLst/>
          </a:prstGeom>
          <a:noFill/>
        </p:spPr>
        <p:txBody>
          <a:bodyPr wrap="square" rtlCol="0">
            <a:spAutoFit/>
          </a:bodyPr>
          <a:lstStyle/>
          <a:p>
            <a:r>
              <a:rPr lang="en-US" dirty="0">
                <a:solidFill>
                  <a:srgbClr val="717BAB"/>
                </a:solidFill>
                <a:latin typeface="Raleway Medium" panose="020B0603030101060003" pitchFamily="34" charset="0"/>
              </a:rPr>
              <a:t>The early and quick diagnostic method of ASD allows early intervention and medical treatment, which reduces the risk significantly. </a:t>
            </a:r>
          </a:p>
          <a:p>
            <a:endParaRPr lang="en-US" dirty="0">
              <a:solidFill>
                <a:srgbClr val="717BAB"/>
              </a:solidFill>
              <a:latin typeface="Raleway Medium" panose="020B0603030101060003" pitchFamily="34" charset="0"/>
            </a:endParaRPr>
          </a:p>
          <a:p>
            <a:endParaRPr lang="en-US" dirty="0">
              <a:solidFill>
                <a:srgbClr val="717BAB"/>
              </a:solidFill>
              <a:latin typeface="Raleway Medium" panose="020B0603030101060003" pitchFamily="34" charset="0"/>
            </a:endParaRPr>
          </a:p>
          <a:p>
            <a:r>
              <a:rPr lang="en-US" dirty="0">
                <a:solidFill>
                  <a:srgbClr val="717BAB"/>
                </a:solidFill>
                <a:latin typeface="Raleway Medium" panose="020B0603030101060003" pitchFamily="34" charset="0"/>
              </a:rPr>
              <a:t>We have discussed a wide variety of symptoms and screening criteria for ASD</a:t>
            </a:r>
          </a:p>
          <a:p>
            <a:endParaRPr lang="en-US" dirty="0">
              <a:solidFill>
                <a:srgbClr val="717BAB"/>
              </a:solidFill>
              <a:latin typeface="Raleway Medium" panose="020B0603030101060003" pitchFamily="34" charset="0"/>
            </a:endParaRPr>
          </a:p>
          <a:p>
            <a:endParaRPr lang="en-US" dirty="0">
              <a:solidFill>
                <a:srgbClr val="717BAB"/>
              </a:solidFill>
              <a:latin typeface="Raleway Medium" panose="020B0603030101060003" pitchFamily="34" charset="0"/>
            </a:endParaRPr>
          </a:p>
          <a:p>
            <a:r>
              <a:rPr lang="en-US" dirty="0">
                <a:solidFill>
                  <a:srgbClr val="717BAB"/>
                </a:solidFill>
                <a:latin typeface="Raleway Medium" panose="020B0603030101060003" pitchFamily="34" charset="0"/>
              </a:rPr>
              <a:t>A multimodal Neural Network Approach is proposed for ASD Classification</a:t>
            </a:r>
          </a:p>
          <a:p>
            <a:endParaRPr lang="en-US" dirty="0">
              <a:solidFill>
                <a:srgbClr val="717BAB"/>
              </a:solidFill>
              <a:latin typeface="Raleway Medium" panose="020B0603030101060003" pitchFamily="34" charset="0"/>
            </a:endParaRPr>
          </a:p>
          <a:p>
            <a:endParaRPr lang="en-US" dirty="0">
              <a:solidFill>
                <a:srgbClr val="717BAB"/>
              </a:solidFill>
              <a:latin typeface="Raleway Medium" panose="020B0603030101060003" pitchFamily="34" charset="0"/>
            </a:endParaRPr>
          </a:p>
          <a:p>
            <a:r>
              <a:rPr lang="en-US" dirty="0">
                <a:solidFill>
                  <a:srgbClr val="717BAB"/>
                </a:solidFill>
                <a:latin typeface="Raleway Medium" panose="020B0603030101060003" pitchFamily="34" charset="0"/>
              </a:rPr>
              <a:t>ASD monitoring system can be useful for tracking daily update of ASD Patient</a:t>
            </a:r>
          </a:p>
        </p:txBody>
      </p:sp>
      <p:grpSp>
        <p:nvGrpSpPr>
          <p:cNvPr id="6" name="Google Shape;3014;p63">
            <a:extLst>
              <a:ext uri="{FF2B5EF4-FFF2-40B4-BE49-F238E27FC236}">
                <a16:creationId xmlns:a16="http://schemas.microsoft.com/office/drawing/2014/main" id="{7D93EDFF-401D-4079-9E34-02FD84725D85}"/>
              </a:ext>
            </a:extLst>
          </p:cNvPr>
          <p:cNvGrpSpPr/>
          <p:nvPr/>
        </p:nvGrpSpPr>
        <p:grpSpPr>
          <a:xfrm>
            <a:off x="6774268" y="1340963"/>
            <a:ext cx="4817241" cy="4537480"/>
            <a:chOff x="1029100" y="238125"/>
            <a:chExt cx="5561350" cy="5238375"/>
          </a:xfrm>
        </p:grpSpPr>
        <p:sp>
          <p:nvSpPr>
            <p:cNvPr id="7" name="Google Shape;3015;p63">
              <a:extLst>
                <a:ext uri="{FF2B5EF4-FFF2-40B4-BE49-F238E27FC236}">
                  <a16:creationId xmlns:a16="http://schemas.microsoft.com/office/drawing/2014/main" id="{2CDEF3D0-B8E3-4DC2-B6FF-24BF39C93AB9}"/>
                </a:ext>
              </a:extLst>
            </p:cNvPr>
            <p:cNvSpPr/>
            <p:nvPr/>
          </p:nvSpPr>
          <p:spPr>
            <a:xfrm>
              <a:off x="1203150" y="238125"/>
              <a:ext cx="5105375" cy="4600950"/>
            </a:xfrm>
            <a:custGeom>
              <a:avLst/>
              <a:gdLst/>
              <a:ahLst/>
              <a:cxnLst/>
              <a:rect l="l" t="t" r="r" b="b"/>
              <a:pathLst>
                <a:path w="204215" h="184038" extrusionOk="0">
                  <a:moveTo>
                    <a:pt x="127773" y="0"/>
                  </a:moveTo>
                  <a:cubicBezTo>
                    <a:pt x="115838" y="0"/>
                    <a:pt x="104035" y="4096"/>
                    <a:pt x="94139" y="11670"/>
                  </a:cubicBezTo>
                  <a:cubicBezTo>
                    <a:pt x="71799" y="28768"/>
                    <a:pt x="55542" y="52089"/>
                    <a:pt x="31096" y="66905"/>
                  </a:cubicBezTo>
                  <a:cubicBezTo>
                    <a:pt x="10686" y="79276"/>
                    <a:pt x="0" y="99258"/>
                    <a:pt x="6866" y="127499"/>
                  </a:cubicBezTo>
                  <a:cubicBezTo>
                    <a:pt x="13351" y="154179"/>
                    <a:pt x="34162" y="170340"/>
                    <a:pt x="57584" y="170340"/>
                  </a:cubicBezTo>
                  <a:cubicBezTo>
                    <a:pt x="58955" y="170340"/>
                    <a:pt x="60334" y="170284"/>
                    <a:pt x="61720" y="170172"/>
                  </a:cubicBezTo>
                  <a:cubicBezTo>
                    <a:pt x="66115" y="169818"/>
                    <a:pt x="70552" y="169618"/>
                    <a:pt x="74987" y="169618"/>
                  </a:cubicBezTo>
                  <a:cubicBezTo>
                    <a:pt x="91592" y="169618"/>
                    <a:pt x="108166" y="172420"/>
                    <a:pt x="122391" y="180407"/>
                  </a:cubicBezTo>
                  <a:cubicBezTo>
                    <a:pt x="126702" y="182827"/>
                    <a:pt x="131899" y="184038"/>
                    <a:pt x="137650" y="184038"/>
                  </a:cubicBezTo>
                  <a:cubicBezTo>
                    <a:pt x="153382" y="184038"/>
                    <a:pt x="173260" y="174983"/>
                    <a:pt x="190501" y="156881"/>
                  </a:cubicBezTo>
                  <a:cubicBezTo>
                    <a:pt x="204215" y="142485"/>
                    <a:pt x="202887" y="124179"/>
                    <a:pt x="198418" y="107062"/>
                  </a:cubicBezTo>
                  <a:cubicBezTo>
                    <a:pt x="195664" y="96511"/>
                    <a:pt x="193866" y="85702"/>
                    <a:pt x="191728" y="74983"/>
                  </a:cubicBezTo>
                  <a:cubicBezTo>
                    <a:pt x="190221" y="67429"/>
                    <a:pt x="188545" y="59919"/>
                    <a:pt x="186244" y="52574"/>
                  </a:cubicBezTo>
                  <a:cubicBezTo>
                    <a:pt x="179565" y="31252"/>
                    <a:pt x="166268" y="9678"/>
                    <a:pt x="143434" y="2426"/>
                  </a:cubicBezTo>
                  <a:cubicBezTo>
                    <a:pt x="138288" y="791"/>
                    <a:pt x="133018" y="0"/>
                    <a:pt x="127773" y="0"/>
                  </a:cubicBezTo>
                  <a:close/>
                </a:path>
              </a:pathLst>
            </a:custGeom>
            <a:gradFill>
              <a:gsLst>
                <a:gs pos="0">
                  <a:srgbClr val="B0A0FE"/>
                </a:gs>
                <a:gs pos="100000">
                  <a:srgbClr val="CCC2FE"/>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3016;p63">
              <a:extLst>
                <a:ext uri="{FF2B5EF4-FFF2-40B4-BE49-F238E27FC236}">
                  <a16:creationId xmlns:a16="http://schemas.microsoft.com/office/drawing/2014/main" id="{0C5EF329-0D72-4CB7-A621-1374858F245A}"/>
                </a:ext>
              </a:extLst>
            </p:cNvPr>
            <p:cNvSpPr/>
            <p:nvPr/>
          </p:nvSpPr>
          <p:spPr>
            <a:xfrm>
              <a:off x="1029100" y="5310750"/>
              <a:ext cx="5561350" cy="165750"/>
            </a:xfrm>
            <a:custGeom>
              <a:avLst/>
              <a:gdLst/>
              <a:ahLst/>
              <a:cxnLst/>
              <a:rect l="l" t="t" r="r" b="b"/>
              <a:pathLst>
                <a:path w="222454" h="6630" extrusionOk="0">
                  <a:moveTo>
                    <a:pt x="111226" y="1"/>
                  </a:moveTo>
                  <a:cubicBezTo>
                    <a:pt x="49798" y="1"/>
                    <a:pt x="0" y="1485"/>
                    <a:pt x="0" y="3315"/>
                  </a:cubicBezTo>
                  <a:cubicBezTo>
                    <a:pt x="0" y="5145"/>
                    <a:pt x="49798" y="6629"/>
                    <a:pt x="111226" y="6629"/>
                  </a:cubicBezTo>
                  <a:cubicBezTo>
                    <a:pt x="172655" y="6629"/>
                    <a:pt x="222453" y="5145"/>
                    <a:pt x="222453" y="3315"/>
                  </a:cubicBezTo>
                  <a:cubicBezTo>
                    <a:pt x="222453" y="1485"/>
                    <a:pt x="172655" y="1"/>
                    <a:pt x="111226"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17;p63">
              <a:extLst>
                <a:ext uri="{FF2B5EF4-FFF2-40B4-BE49-F238E27FC236}">
                  <a16:creationId xmlns:a16="http://schemas.microsoft.com/office/drawing/2014/main" id="{24E7DC66-ABD8-441F-AEDA-26D4A848F992}"/>
                </a:ext>
              </a:extLst>
            </p:cNvPr>
            <p:cNvSpPr/>
            <p:nvPr/>
          </p:nvSpPr>
          <p:spPr>
            <a:xfrm>
              <a:off x="2571825" y="970075"/>
              <a:ext cx="2459525" cy="4432625"/>
            </a:xfrm>
            <a:custGeom>
              <a:avLst/>
              <a:gdLst/>
              <a:ahLst/>
              <a:cxnLst/>
              <a:rect l="l" t="t" r="r" b="b"/>
              <a:pathLst>
                <a:path w="98381" h="177305" extrusionOk="0">
                  <a:moveTo>
                    <a:pt x="4182" y="1"/>
                  </a:moveTo>
                  <a:cubicBezTo>
                    <a:pt x="1873" y="1"/>
                    <a:pt x="1" y="1873"/>
                    <a:pt x="1" y="4183"/>
                  </a:cubicBezTo>
                  <a:lnTo>
                    <a:pt x="1" y="172763"/>
                  </a:lnTo>
                  <a:cubicBezTo>
                    <a:pt x="1" y="175271"/>
                    <a:pt x="2034" y="177304"/>
                    <a:pt x="4542" y="177304"/>
                  </a:cubicBezTo>
                  <a:lnTo>
                    <a:pt x="93800" y="177304"/>
                  </a:lnTo>
                  <a:cubicBezTo>
                    <a:pt x="96330" y="177304"/>
                    <a:pt x="98380" y="175253"/>
                    <a:pt x="98380" y="172723"/>
                  </a:cubicBezTo>
                  <a:lnTo>
                    <a:pt x="98380" y="4607"/>
                  </a:lnTo>
                  <a:cubicBezTo>
                    <a:pt x="98380" y="2063"/>
                    <a:pt x="96318" y="1"/>
                    <a:pt x="93775" y="1"/>
                  </a:cubicBezTo>
                  <a:close/>
                </a:path>
              </a:pathLst>
            </a:custGeom>
            <a:solidFill>
              <a:srgbClr val="B0A0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3018;p63">
              <a:extLst>
                <a:ext uri="{FF2B5EF4-FFF2-40B4-BE49-F238E27FC236}">
                  <a16:creationId xmlns:a16="http://schemas.microsoft.com/office/drawing/2014/main" id="{CEB2F3A2-EC91-4384-99BE-65C98E6871AA}"/>
                </a:ext>
              </a:extLst>
            </p:cNvPr>
            <p:cNvSpPr/>
            <p:nvPr/>
          </p:nvSpPr>
          <p:spPr>
            <a:xfrm>
              <a:off x="2564500" y="962775"/>
              <a:ext cx="2474175" cy="4447250"/>
            </a:xfrm>
            <a:custGeom>
              <a:avLst/>
              <a:gdLst/>
              <a:ahLst/>
              <a:cxnLst/>
              <a:rect l="l" t="t" r="r" b="b"/>
              <a:pathLst>
                <a:path w="98967" h="177890" extrusionOk="0">
                  <a:moveTo>
                    <a:pt x="94720" y="586"/>
                  </a:moveTo>
                  <a:cubicBezTo>
                    <a:pt x="96739" y="586"/>
                    <a:pt x="98381" y="2228"/>
                    <a:pt x="98381" y="4246"/>
                  </a:cubicBezTo>
                  <a:lnTo>
                    <a:pt x="98381" y="173643"/>
                  </a:lnTo>
                  <a:cubicBezTo>
                    <a:pt x="98381" y="175662"/>
                    <a:pt x="96739" y="177304"/>
                    <a:pt x="94720" y="177304"/>
                  </a:cubicBezTo>
                  <a:lnTo>
                    <a:pt x="4247" y="177304"/>
                  </a:lnTo>
                  <a:cubicBezTo>
                    <a:pt x="2228" y="177304"/>
                    <a:pt x="586" y="175662"/>
                    <a:pt x="586" y="173643"/>
                  </a:cubicBezTo>
                  <a:lnTo>
                    <a:pt x="586" y="4246"/>
                  </a:lnTo>
                  <a:cubicBezTo>
                    <a:pt x="586" y="2228"/>
                    <a:pt x="2228" y="586"/>
                    <a:pt x="4247" y="586"/>
                  </a:cubicBezTo>
                  <a:close/>
                  <a:moveTo>
                    <a:pt x="4246" y="1"/>
                  </a:moveTo>
                  <a:cubicBezTo>
                    <a:pt x="1905" y="1"/>
                    <a:pt x="0" y="1905"/>
                    <a:pt x="0" y="4246"/>
                  </a:cubicBezTo>
                  <a:lnTo>
                    <a:pt x="0" y="173643"/>
                  </a:lnTo>
                  <a:cubicBezTo>
                    <a:pt x="0" y="175985"/>
                    <a:pt x="1905" y="177890"/>
                    <a:pt x="4247" y="177890"/>
                  </a:cubicBezTo>
                  <a:lnTo>
                    <a:pt x="94720" y="177890"/>
                  </a:lnTo>
                  <a:cubicBezTo>
                    <a:pt x="97062" y="177890"/>
                    <a:pt x="98966" y="175985"/>
                    <a:pt x="98966" y="173643"/>
                  </a:cubicBezTo>
                  <a:lnTo>
                    <a:pt x="98966" y="4246"/>
                  </a:lnTo>
                  <a:cubicBezTo>
                    <a:pt x="98966" y="1905"/>
                    <a:pt x="97061" y="1"/>
                    <a:pt x="94720" y="1"/>
                  </a:cubicBezTo>
                  <a:close/>
                </a:path>
              </a:pathLst>
            </a:custGeom>
            <a:solidFill>
              <a:srgbClr val="3F4F42"/>
            </a:solidFill>
            <a:ln w="9525" cap="flat" cmpd="sng">
              <a:solidFill>
                <a:srgbClr val="3F4F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19;p63">
              <a:extLst>
                <a:ext uri="{FF2B5EF4-FFF2-40B4-BE49-F238E27FC236}">
                  <a16:creationId xmlns:a16="http://schemas.microsoft.com/office/drawing/2014/main" id="{778DF6FD-F98A-408B-A382-884A85834D7B}"/>
                </a:ext>
              </a:extLst>
            </p:cNvPr>
            <p:cNvSpPr/>
            <p:nvPr/>
          </p:nvSpPr>
          <p:spPr>
            <a:xfrm>
              <a:off x="3634025" y="1172050"/>
              <a:ext cx="369025" cy="62825"/>
            </a:xfrm>
            <a:custGeom>
              <a:avLst/>
              <a:gdLst/>
              <a:ahLst/>
              <a:cxnLst/>
              <a:rect l="l" t="t" r="r" b="b"/>
              <a:pathLst>
                <a:path w="14761" h="2513" extrusionOk="0">
                  <a:moveTo>
                    <a:pt x="1256" y="1"/>
                  </a:moveTo>
                  <a:cubicBezTo>
                    <a:pt x="562" y="1"/>
                    <a:pt x="0" y="563"/>
                    <a:pt x="0" y="1257"/>
                  </a:cubicBezTo>
                  <a:cubicBezTo>
                    <a:pt x="0" y="1951"/>
                    <a:pt x="562" y="2513"/>
                    <a:pt x="1256" y="2513"/>
                  </a:cubicBezTo>
                  <a:lnTo>
                    <a:pt x="13503" y="2513"/>
                  </a:lnTo>
                  <a:cubicBezTo>
                    <a:pt x="14197" y="2513"/>
                    <a:pt x="14760" y="1951"/>
                    <a:pt x="14760" y="1257"/>
                  </a:cubicBezTo>
                  <a:cubicBezTo>
                    <a:pt x="14760" y="563"/>
                    <a:pt x="14197" y="1"/>
                    <a:pt x="13503" y="1"/>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20;p63">
              <a:extLst>
                <a:ext uri="{FF2B5EF4-FFF2-40B4-BE49-F238E27FC236}">
                  <a16:creationId xmlns:a16="http://schemas.microsoft.com/office/drawing/2014/main" id="{7E37EAE5-77D3-4138-93CB-E18E1698D74A}"/>
                </a:ext>
              </a:extLst>
            </p:cNvPr>
            <p:cNvSpPr/>
            <p:nvPr/>
          </p:nvSpPr>
          <p:spPr>
            <a:xfrm>
              <a:off x="2727250" y="1238500"/>
              <a:ext cx="2148675" cy="3767975"/>
            </a:xfrm>
            <a:custGeom>
              <a:avLst/>
              <a:gdLst/>
              <a:ahLst/>
              <a:cxnLst/>
              <a:rect l="l" t="t" r="r" b="b"/>
              <a:pathLst>
                <a:path w="85947" h="150719" extrusionOk="0">
                  <a:moveTo>
                    <a:pt x="0" y="0"/>
                  </a:moveTo>
                  <a:lnTo>
                    <a:pt x="0" y="150718"/>
                  </a:lnTo>
                  <a:lnTo>
                    <a:pt x="85946" y="150718"/>
                  </a:lnTo>
                  <a:lnTo>
                    <a:pt x="85946" y="0"/>
                  </a:lnTo>
                  <a:lnTo>
                    <a:pt x="66471" y="0"/>
                  </a:lnTo>
                  <a:lnTo>
                    <a:pt x="64400" y="1819"/>
                  </a:lnTo>
                  <a:cubicBezTo>
                    <a:pt x="63586" y="2535"/>
                    <a:pt x="62539" y="2929"/>
                    <a:pt x="61456" y="2929"/>
                  </a:cubicBezTo>
                  <a:lnTo>
                    <a:pt x="25512" y="2929"/>
                  </a:lnTo>
                  <a:cubicBezTo>
                    <a:pt x="24472" y="2929"/>
                    <a:pt x="23465" y="2566"/>
                    <a:pt x="22664" y="1901"/>
                  </a:cubicBezTo>
                  <a:lnTo>
                    <a:pt x="203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21;p63">
              <a:extLst>
                <a:ext uri="{FF2B5EF4-FFF2-40B4-BE49-F238E27FC236}">
                  <a16:creationId xmlns:a16="http://schemas.microsoft.com/office/drawing/2014/main" id="{F17D50D4-8260-4819-BB0C-5B1866072113}"/>
                </a:ext>
              </a:extLst>
            </p:cNvPr>
            <p:cNvSpPr/>
            <p:nvPr/>
          </p:nvSpPr>
          <p:spPr>
            <a:xfrm>
              <a:off x="2720350" y="1231600"/>
              <a:ext cx="2162475" cy="3781750"/>
            </a:xfrm>
            <a:custGeom>
              <a:avLst/>
              <a:gdLst/>
              <a:ahLst/>
              <a:cxnLst/>
              <a:rect l="l" t="t" r="r" b="b"/>
              <a:pathLst>
                <a:path w="86499" h="151270" extrusionOk="0">
                  <a:moveTo>
                    <a:pt x="85947" y="551"/>
                  </a:moveTo>
                  <a:lnTo>
                    <a:pt x="85947" y="150720"/>
                  </a:lnTo>
                  <a:lnTo>
                    <a:pt x="552" y="150720"/>
                  </a:lnTo>
                  <a:lnTo>
                    <a:pt x="552" y="551"/>
                  </a:lnTo>
                  <a:lnTo>
                    <a:pt x="20548" y="551"/>
                  </a:lnTo>
                  <a:lnTo>
                    <a:pt x="22764" y="2390"/>
                  </a:lnTo>
                  <a:cubicBezTo>
                    <a:pt x="23615" y="3094"/>
                    <a:pt x="24684" y="3480"/>
                    <a:pt x="25789" y="3481"/>
                  </a:cubicBezTo>
                  <a:lnTo>
                    <a:pt x="61732" y="3481"/>
                  </a:lnTo>
                  <a:cubicBezTo>
                    <a:pt x="62883" y="3481"/>
                    <a:pt x="63994" y="3062"/>
                    <a:pt x="64858" y="2303"/>
                  </a:cubicBezTo>
                  <a:lnTo>
                    <a:pt x="66851" y="551"/>
                  </a:lnTo>
                  <a:close/>
                  <a:moveTo>
                    <a:pt x="276" y="1"/>
                  </a:moveTo>
                  <a:cubicBezTo>
                    <a:pt x="124" y="1"/>
                    <a:pt x="1" y="124"/>
                    <a:pt x="2" y="276"/>
                  </a:cubicBezTo>
                  <a:lnTo>
                    <a:pt x="2" y="150996"/>
                  </a:lnTo>
                  <a:cubicBezTo>
                    <a:pt x="2" y="151147"/>
                    <a:pt x="124" y="151270"/>
                    <a:pt x="276" y="151270"/>
                  </a:cubicBezTo>
                  <a:lnTo>
                    <a:pt x="86222" y="151270"/>
                  </a:lnTo>
                  <a:cubicBezTo>
                    <a:pt x="86375" y="151270"/>
                    <a:pt x="86497" y="151147"/>
                    <a:pt x="86498" y="150996"/>
                  </a:cubicBezTo>
                  <a:lnTo>
                    <a:pt x="86498" y="276"/>
                  </a:lnTo>
                  <a:cubicBezTo>
                    <a:pt x="86497" y="124"/>
                    <a:pt x="86375" y="1"/>
                    <a:pt x="86222" y="1"/>
                  </a:cubicBezTo>
                  <a:lnTo>
                    <a:pt x="66748" y="1"/>
                  </a:lnTo>
                  <a:cubicBezTo>
                    <a:pt x="66681" y="1"/>
                    <a:pt x="66617" y="25"/>
                    <a:pt x="66567" y="70"/>
                  </a:cubicBezTo>
                  <a:lnTo>
                    <a:pt x="64495" y="1890"/>
                  </a:lnTo>
                  <a:cubicBezTo>
                    <a:pt x="63730" y="2561"/>
                    <a:pt x="62748" y="2931"/>
                    <a:pt x="61732" y="2931"/>
                  </a:cubicBezTo>
                  <a:lnTo>
                    <a:pt x="25788" y="2931"/>
                  </a:lnTo>
                  <a:cubicBezTo>
                    <a:pt x="24812" y="2930"/>
                    <a:pt x="23866" y="2589"/>
                    <a:pt x="23115" y="1965"/>
                  </a:cubicBezTo>
                  <a:lnTo>
                    <a:pt x="20823" y="64"/>
                  </a:lnTo>
                  <a:cubicBezTo>
                    <a:pt x="20774" y="23"/>
                    <a:pt x="20712" y="1"/>
                    <a:pt x="20647" y="1"/>
                  </a:cubicBezTo>
                  <a:close/>
                </a:path>
              </a:pathLst>
            </a:custGeom>
            <a:solidFill>
              <a:srgbClr val="3F4F42"/>
            </a:solidFill>
            <a:ln w="9525" cap="flat" cmpd="sng">
              <a:solidFill>
                <a:srgbClr val="3F4F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22;p63">
              <a:extLst>
                <a:ext uri="{FF2B5EF4-FFF2-40B4-BE49-F238E27FC236}">
                  <a16:creationId xmlns:a16="http://schemas.microsoft.com/office/drawing/2014/main" id="{CBE62A13-87CB-4FFA-ACD7-38CCF4F112B6}"/>
                </a:ext>
              </a:extLst>
            </p:cNvPr>
            <p:cNvSpPr/>
            <p:nvPr/>
          </p:nvSpPr>
          <p:spPr>
            <a:xfrm>
              <a:off x="2824775" y="1417800"/>
              <a:ext cx="1960250" cy="3487125"/>
            </a:xfrm>
            <a:custGeom>
              <a:avLst/>
              <a:gdLst/>
              <a:ahLst/>
              <a:cxnLst/>
              <a:rect l="l" t="t" r="r" b="b"/>
              <a:pathLst>
                <a:path w="78410" h="139485" extrusionOk="0">
                  <a:moveTo>
                    <a:pt x="0" y="1"/>
                  </a:moveTo>
                  <a:lnTo>
                    <a:pt x="0" y="3942"/>
                  </a:lnTo>
                  <a:lnTo>
                    <a:pt x="0" y="135543"/>
                  </a:lnTo>
                  <a:lnTo>
                    <a:pt x="0" y="139484"/>
                  </a:lnTo>
                  <a:lnTo>
                    <a:pt x="78410" y="139484"/>
                  </a:lnTo>
                  <a:lnTo>
                    <a:pt x="78410" y="3942"/>
                  </a:lnTo>
                  <a:lnTo>
                    <a:pt x="30421" y="3942"/>
                  </a:lnTo>
                  <a:lnTo>
                    <a:pt x="29249"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3023;p63">
              <a:extLst>
                <a:ext uri="{FF2B5EF4-FFF2-40B4-BE49-F238E27FC236}">
                  <a16:creationId xmlns:a16="http://schemas.microsoft.com/office/drawing/2014/main" id="{0F5B30EF-984D-4529-9C03-CF93BE6F220A}"/>
                </a:ext>
              </a:extLst>
            </p:cNvPr>
            <p:cNvSpPr/>
            <p:nvPr/>
          </p:nvSpPr>
          <p:spPr>
            <a:xfrm>
              <a:off x="2893725" y="1693625"/>
              <a:ext cx="1822375" cy="3102925"/>
            </a:xfrm>
            <a:custGeom>
              <a:avLst/>
              <a:gdLst/>
              <a:ahLst/>
              <a:cxnLst/>
              <a:rect l="l" t="t" r="r" b="b"/>
              <a:pathLst>
                <a:path w="72895" h="124117" extrusionOk="0">
                  <a:moveTo>
                    <a:pt x="0" y="1"/>
                  </a:moveTo>
                  <a:lnTo>
                    <a:pt x="0" y="124117"/>
                  </a:lnTo>
                  <a:lnTo>
                    <a:pt x="72894" y="124117"/>
                  </a:lnTo>
                  <a:lnTo>
                    <a:pt x="72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3024;p63">
              <a:extLst>
                <a:ext uri="{FF2B5EF4-FFF2-40B4-BE49-F238E27FC236}">
                  <a16:creationId xmlns:a16="http://schemas.microsoft.com/office/drawing/2014/main" id="{9853EC1A-19B6-49E4-B5BC-052782ACD4EA}"/>
                </a:ext>
              </a:extLst>
            </p:cNvPr>
            <p:cNvSpPr/>
            <p:nvPr/>
          </p:nvSpPr>
          <p:spPr>
            <a:xfrm>
              <a:off x="3768700" y="5073775"/>
              <a:ext cx="101525" cy="97675"/>
            </a:xfrm>
            <a:custGeom>
              <a:avLst/>
              <a:gdLst/>
              <a:ahLst/>
              <a:cxnLst/>
              <a:rect l="l" t="t" r="r" b="b"/>
              <a:pathLst>
                <a:path w="4061" h="3907" extrusionOk="0">
                  <a:moveTo>
                    <a:pt x="2109" y="0"/>
                  </a:moveTo>
                  <a:cubicBezTo>
                    <a:pt x="1600" y="0"/>
                    <a:pt x="1101" y="199"/>
                    <a:pt x="727" y="572"/>
                  </a:cubicBezTo>
                  <a:cubicBezTo>
                    <a:pt x="168" y="1131"/>
                    <a:pt x="1" y="1971"/>
                    <a:pt x="303" y="2701"/>
                  </a:cubicBezTo>
                  <a:cubicBezTo>
                    <a:pt x="605" y="3431"/>
                    <a:pt x="1318" y="3906"/>
                    <a:pt x="2108" y="3906"/>
                  </a:cubicBezTo>
                  <a:cubicBezTo>
                    <a:pt x="3186" y="3906"/>
                    <a:pt x="4061" y="3032"/>
                    <a:pt x="4061" y="1953"/>
                  </a:cubicBezTo>
                  <a:cubicBezTo>
                    <a:pt x="4061" y="1163"/>
                    <a:pt x="3584" y="451"/>
                    <a:pt x="2854" y="149"/>
                  </a:cubicBezTo>
                  <a:cubicBezTo>
                    <a:pt x="2613" y="49"/>
                    <a:pt x="2360" y="0"/>
                    <a:pt x="2109"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25;p63">
              <a:extLst>
                <a:ext uri="{FF2B5EF4-FFF2-40B4-BE49-F238E27FC236}">
                  <a16:creationId xmlns:a16="http://schemas.microsoft.com/office/drawing/2014/main" id="{84EDD617-2FA6-4029-AEC7-CE481EAB60FE}"/>
                </a:ext>
              </a:extLst>
            </p:cNvPr>
            <p:cNvSpPr/>
            <p:nvPr/>
          </p:nvSpPr>
          <p:spPr>
            <a:xfrm>
              <a:off x="3067975" y="2953475"/>
              <a:ext cx="1200175" cy="1707575"/>
            </a:xfrm>
            <a:custGeom>
              <a:avLst/>
              <a:gdLst/>
              <a:ahLst/>
              <a:cxnLst/>
              <a:rect l="l" t="t" r="r" b="b"/>
              <a:pathLst>
                <a:path w="48007" h="68303" extrusionOk="0">
                  <a:moveTo>
                    <a:pt x="24003" y="1"/>
                  </a:moveTo>
                  <a:cubicBezTo>
                    <a:pt x="17638" y="1"/>
                    <a:pt x="11532" y="3600"/>
                    <a:pt x="7031" y="10004"/>
                  </a:cubicBezTo>
                  <a:cubicBezTo>
                    <a:pt x="2529" y="16409"/>
                    <a:pt x="0" y="25095"/>
                    <a:pt x="0" y="34152"/>
                  </a:cubicBezTo>
                  <a:cubicBezTo>
                    <a:pt x="0" y="43210"/>
                    <a:pt x="2529" y="51895"/>
                    <a:pt x="7031" y="58300"/>
                  </a:cubicBezTo>
                  <a:cubicBezTo>
                    <a:pt x="11532" y="64705"/>
                    <a:pt x="17638" y="68303"/>
                    <a:pt x="24003" y="68303"/>
                  </a:cubicBezTo>
                  <a:cubicBezTo>
                    <a:pt x="30369" y="68303"/>
                    <a:pt x="36474" y="64705"/>
                    <a:pt x="40975" y="58300"/>
                  </a:cubicBezTo>
                  <a:cubicBezTo>
                    <a:pt x="45478" y="51895"/>
                    <a:pt x="48007" y="43210"/>
                    <a:pt x="48007" y="34152"/>
                  </a:cubicBezTo>
                  <a:cubicBezTo>
                    <a:pt x="48007" y="25095"/>
                    <a:pt x="45478" y="16409"/>
                    <a:pt x="40975" y="10004"/>
                  </a:cubicBezTo>
                  <a:cubicBezTo>
                    <a:pt x="36474" y="3600"/>
                    <a:pt x="30369" y="1"/>
                    <a:pt x="24003"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26;p63">
              <a:extLst>
                <a:ext uri="{FF2B5EF4-FFF2-40B4-BE49-F238E27FC236}">
                  <a16:creationId xmlns:a16="http://schemas.microsoft.com/office/drawing/2014/main" id="{0BFEA06B-FCED-4DD3-A0E2-2B898AE915E7}"/>
                </a:ext>
              </a:extLst>
            </p:cNvPr>
            <p:cNvSpPr/>
            <p:nvPr/>
          </p:nvSpPr>
          <p:spPr>
            <a:xfrm>
              <a:off x="3067975" y="2953475"/>
              <a:ext cx="1200175" cy="1707575"/>
            </a:xfrm>
            <a:custGeom>
              <a:avLst/>
              <a:gdLst/>
              <a:ahLst/>
              <a:cxnLst/>
              <a:rect l="l" t="t" r="r" b="b"/>
              <a:pathLst>
                <a:path w="48007" h="68303" extrusionOk="0">
                  <a:moveTo>
                    <a:pt x="24003" y="1"/>
                  </a:moveTo>
                  <a:cubicBezTo>
                    <a:pt x="17638" y="1"/>
                    <a:pt x="11532" y="3600"/>
                    <a:pt x="7031" y="10004"/>
                  </a:cubicBezTo>
                  <a:cubicBezTo>
                    <a:pt x="2529" y="16409"/>
                    <a:pt x="0" y="25095"/>
                    <a:pt x="0" y="34152"/>
                  </a:cubicBezTo>
                  <a:cubicBezTo>
                    <a:pt x="0" y="43210"/>
                    <a:pt x="2529" y="51895"/>
                    <a:pt x="7031" y="58300"/>
                  </a:cubicBezTo>
                  <a:cubicBezTo>
                    <a:pt x="11532" y="64705"/>
                    <a:pt x="17638" y="68303"/>
                    <a:pt x="24003" y="68303"/>
                  </a:cubicBezTo>
                  <a:cubicBezTo>
                    <a:pt x="30369" y="68303"/>
                    <a:pt x="36474" y="64705"/>
                    <a:pt x="40975" y="58300"/>
                  </a:cubicBezTo>
                  <a:cubicBezTo>
                    <a:pt x="45478" y="51895"/>
                    <a:pt x="48007" y="43210"/>
                    <a:pt x="48007" y="34152"/>
                  </a:cubicBezTo>
                  <a:cubicBezTo>
                    <a:pt x="48007" y="25095"/>
                    <a:pt x="45478" y="16409"/>
                    <a:pt x="40975" y="10004"/>
                  </a:cubicBezTo>
                  <a:cubicBezTo>
                    <a:pt x="36474" y="3600"/>
                    <a:pt x="30369" y="1"/>
                    <a:pt x="24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27;p63">
              <a:extLst>
                <a:ext uri="{FF2B5EF4-FFF2-40B4-BE49-F238E27FC236}">
                  <a16:creationId xmlns:a16="http://schemas.microsoft.com/office/drawing/2014/main" id="{DDBC9515-0F4F-4209-A781-FE350BC3A2AF}"/>
                </a:ext>
              </a:extLst>
            </p:cNvPr>
            <p:cNvSpPr/>
            <p:nvPr/>
          </p:nvSpPr>
          <p:spPr>
            <a:xfrm>
              <a:off x="3052200" y="2788650"/>
              <a:ext cx="1357750" cy="1284775"/>
            </a:xfrm>
            <a:custGeom>
              <a:avLst/>
              <a:gdLst/>
              <a:ahLst/>
              <a:cxnLst/>
              <a:rect l="l" t="t" r="r" b="b"/>
              <a:pathLst>
                <a:path w="54310" h="51391" extrusionOk="0">
                  <a:moveTo>
                    <a:pt x="25132" y="1"/>
                  </a:moveTo>
                  <a:cubicBezTo>
                    <a:pt x="23584" y="1"/>
                    <a:pt x="7370" y="10172"/>
                    <a:pt x="4882" y="15522"/>
                  </a:cubicBezTo>
                  <a:cubicBezTo>
                    <a:pt x="2379" y="20903"/>
                    <a:pt x="0" y="31626"/>
                    <a:pt x="6656" y="41966"/>
                  </a:cubicBezTo>
                  <a:cubicBezTo>
                    <a:pt x="11800" y="49958"/>
                    <a:pt x="19262" y="51391"/>
                    <a:pt x="24748" y="51391"/>
                  </a:cubicBezTo>
                  <a:cubicBezTo>
                    <a:pt x="26168" y="51391"/>
                    <a:pt x="27456" y="51295"/>
                    <a:pt x="28538" y="51192"/>
                  </a:cubicBezTo>
                  <a:cubicBezTo>
                    <a:pt x="33795" y="50692"/>
                    <a:pt x="37315" y="48977"/>
                    <a:pt x="42664" y="44699"/>
                  </a:cubicBezTo>
                  <a:cubicBezTo>
                    <a:pt x="48012" y="40420"/>
                    <a:pt x="52884" y="34122"/>
                    <a:pt x="53597" y="29844"/>
                  </a:cubicBezTo>
                  <a:cubicBezTo>
                    <a:pt x="54310" y="25566"/>
                    <a:pt x="51695" y="23188"/>
                    <a:pt x="50032" y="22595"/>
                  </a:cubicBezTo>
                  <a:cubicBezTo>
                    <a:pt x="48368" y="22001"/>
                    <a:pt x="38742" y="22119"/>
                    <a:pt x="31731" y="14988"/>
                  </a:cubicBezTo>
                  <a:cubicBezTo>
                    <a:pt x="24719" y="7858"/>
                    <a:pt x="28037" y="2630"/>
                    <a:pt x="28037" y="2630"/>
                  </a:cubicBezTo>
                  <a:cubicBezTo>
                    <a:pt x="28037" y="2630"/>
                    <a:pt x="26535" y="126"/>
                    <a:pt x="25159" y="2"/>
                  </a:cubicBezTo>
                  <a:cubicBezTo>
                    <a:pt x="25150" y="1"/>
                    <a:pt x="25141" y="1"/>
                    <a:pt x="25132" y="1"/>
                  </a:cubicBezTo>
                  <a:close/>
                </a:path>
              </a:pathLst>
            </a:custGeom>
            <a:gradFill>
              <a:gsLst>
                <a:gs pos="0">
                  <a:srgbClr val="8369FE"/>
                </a:gs>
                <a:gs pos="100000">
                  <a:srgbClr val="CCC2FE"/>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28;p63">
              <a:extLst>
                <a:ext uri="{FF2B5EF4-FFF2-40B4-BE49-F238E27FC236}">
                  <a16:creationId xmlns:a16="http://schemas.microsoft.com/office/drawing/2014/main" id="{0AD8B9BD-3B7E-4DCA-9DCB-766B7EB53D0E}"/>
                </a:ext>
              </a:extLst>
            </p:cNvPr>
            <p:cNvSpPr/>
            <p:nvPr/>
          </p:nvSpPr>
          <p:spPr>
            <a:xfrm>
              <a:off x="3060225" y="2781350"/>
              <a:ext cx="1357125" cy="1298675"/>
            </a:xfrm>
            <a:custGeom>
              <a:avLst/>
              <a:gdLst/>
              <a:ahLst/>
              <a:cxnLst/>
              <a:rect l="l" t="t" r="r" b="b"/>
              <a:pathLst>
                <a:path w="54285" h="51947" extrusionOk="0">
                  <a:moveTo>
                    <a:pt x="24811" y="585"/>
                  </a:moveTo>
                  <a:cubicBezTo>
                    <a:pt x="25751" y="670"/>
                    <a:pt x="26904" y="2190"/>
                    <a:pt x="27376" y="2929"/>
                  </a:cubicBezTo>
                  <a:cubicBezTo>
                    <a:pt x="27150" y="3357"/>
                    <a:pt x="26601" y="4595"/>
                    <a:pt x="26641" y="6434"/>
                  </a:cubicBezTo>
                  <a:cubicBezTo>
                    <a:pt x="26686" y="8493"/>
                    <a:pt x="27511" y="11735"/>
                    <a:pt x="31201" y="15486"/>
                  </a:cubicBezTo>
                  <a:cubicBezTo>
                    <a:pt x="36918" y="21299"/>
                    <a:pt x="44317" y="22348"/>
                    <a:pt x="47872" y="22851"/>
                  </a:cubicBezTo>
                  <a:cubicBezTo>
                    <a:pt x="48679" y="22966"/>
                    <a:pt x="49317" y="23056"/>
                    <a:pt x="49612" y="23161"/>
                  </a:cubicBezTo>
                  <a:cubicBezTo>
                    <a:pt x="51331" y="23776"/>
                    <a:pt x="53648" y="26127"/>
                    <a:pt x="52988" y="30087"/>
                  </a:cubicBezTo>
                  <a:cubicBezTo>
                    <a:pt x="52316" y="34107"/>
                    <a:pt x="47763" y="40278"/>
                    <a:pt x="42160" y="44761"/>
                  </a:cubicBezTo>
                  <a:cubicBezTo>
                    <a:pt x="36682" y="49145"/>
                    <a:pt x="33287" y="50707"/>
                    <a:pt x="28189" y="51192"/>
                  </a:cubicBezTo>
                  <a:cubicBezTo>
                    <a:pt x="27014" y="51305"/>
                    <a:pt x="25745" y="51386"/>
                    <a:pt x="24418" y="51386"/>
                  </a:cubicBezTo>
                  <a:cubicBezTo>
                    <a:pt x="18541" y="51386"/>
                    <a:pt x="11526" y="49782"/>
                    <a:pt x="6581" y="42099"/>
                  </a:cubicBezTo>
                  <a:cubicBezTo>
                    <a:pt x="622" y="32841"/>
                    <a:pt x="1769" y="22514"/>
                    <a:pt x="4827" y="15937"/>
                  </a:cubicBezTo>
                  <a:cubicBezTo>
                    <a:pt x="7350" y="10513"/>
                    <a:pt x="23538" y="585"/>
                    <a:pt x="24801" y="585"/>
                  </a:cubicBezTo>
                  <a:close/>
                  <a:moveTo>
                    <a:pt x="24828" y="0"/>
                  </a:moveTo>
                  <a:cubicBezTo>
                    <a:pt x="23027" y="0"/>
                    <a:pt x="6798" y="10313"/>
                    <a:pt x="4297" y="15689"/>
                  </a:cubicBezTo>
                  <a:cubicBezTo>
                    <a:pt x="1170" y="22408"/>
                    <a:pt x="0" y="32958"/>
                    <a:pt x="6088" y="42416"/>
                  </a:cubicBezTo>
                  <a:cubicBezTo>
                    <a:pt x="7670" y="44874"/>
                    <a:pt x="12222" y="51947"/>
                    <a:pt x="24758" y="51947"/>
                  </a:cubicBezTo>
                  <a:cubicBezTo>
                    <a:pt x="25857" y="51947"/>
                    <a:pt x="27019" y="51892"/>
                    <a:pt x="28244" y="51776"/>
                  </a:cubicBezTo>
                  <a:cubicBezTo>
                    <a:pt x="33410" y="51284"/>
                    <a:pt x="37013" y="49629"/>
                    <a:pt x="42527" y="45220"/>
                  </a:cubicBezTo>
                  <a:cubicBezTo>
                    <a:pt x="48231" y="40656"/>
                    <a:pt x="52873" y="34331"/>
                    <a:pt x="53565" y="30184"/>
                  </a:cubicBezTo>
                  <a:cubicBezTo>
                    <a:pt x="54284" y="25869"/>
                    <a:pt x="51713" y="23291"/>
                    <a:pt x="49809" y="22610"/>
                  </a:cubicBezTo>
                  <a:cubicBezTo>
                    <a:pt x="49458" y="22485"/>
                    <a:pt x="48827" y="22396"/>
                    <a:pt x="47954" y="22271"/>
                  </a:cubicBezTo>
                  <a:cubicBezTo>
                    <a:pt x="44462" y="21777"/>
                    <a:pt x="37195" y="20748"/>
                    <a:pt x="31619" y="15076"/>
                  </a:cubicBezTo>
                  <a:cubicBezTo>
                    <a:pt x="24869" y="8213"/>
                    <a:pt x="27932" y="3128"/>
                    <a:pt x="27964" y="3078"/>
                  </a:cubicBezTo>
                  <a:cubicBezTo>
                    <a:pt x="28022" y="2985"/>
                    <a:pt x="28024" y="2866"/>
                    <a:pt x="27968" y="2770"/>
                  </a:cubicBezTo>
                  <a:cubicBezTo>
                    <a:pt x="27806" y="2502"/>
                    <a:pt x="26346" y="136"/>
                    <a:pt x="24864" y="2"/>
                  </a:cubicBezTo>
                  <a:cubicBezTo>
                    <a:pt x="24852" y="0"/>
                    <a:pt x="24841" y="0"/>
                    <a:pt x="24828"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29;p63">
              <a:extLst>
                <a:ext uri="{FF2B5EF4-FFF2-40B4-BE49-F238E27FC236}">
                  <a16:creationId xmlns:a16="http://schemas.microsoft.com/office/drawing/2014/main" id="{18A0E33D-4021-470D-9769-FA4A42B2ABFC}"/>
                </a:ext>
              </a:extLst>
            </p:cNvPr>
            <p:cNvSpPr/>
            <p:nvPr/>
          </p:nvSpPr>
          <p:spPr>
            <a:xfrm>
              <a:off x="3521575" y="2773025"/>
              <a:ext cx="841725" cy="937025"/>
            </a:xfrm>
            <a:custGeom>
              <a:avLst/>
              <a:gdLst/>
              <a:ahLst/>
              <a:cxnLst/>
              <a:rect l="l" t="t" r="r" b="b"/>
              <a:pathLst>
                <a:path w="33669" h="37481" extrusionOk="0">
                  <a:moveTo>
                    <a:pt x="11389" y="0"/>
                  </a:moveTo>
                  <a:lnTo>
                    <a:pt x="11389" y="0"/>
                  </a:lnTo>
                  <a:cubicBezTo>
                    <a:pt x="11389" y="0"/>
                    <a:pt x="7134" y="1628"/>
                    <a:pt x="4506" y="4507"/>
                  </a:cubicBezTo>
                  <a:cubicBezTo>
                    <a:pt x="1878" y="7385"/>
                    <a:pt x="250" y="11891"/>
                    <a:pt x="125" y="18524"/>
                  </a:cubicBezTo>
                  <a:cubicBezTo>
                    <a:pt x="0" y="25158"/>
                    <a:pt x="2128" y="32668"/>
                    <a:pt x="10388" y="35921"/>
                  </a:cubicBezTo>
                  <a:cubicBezTo>
                    <a:pt x="13235" y="37043"/>
                    <a:pt x="15978" y="37480"/>
                    <a:pt x="18447" y="37480"/>
                  </a:cubicBezTo>
                  <a:cubicBezTo>
                    <a:pt x="23144" y="37480"/>
                    <a:pt x="26853" y="35897"/>
                    <a:pt x="28411" y="34420"/>
                  </a:cubicBezTo>
                  <a:cubicBezTo>
                    <a:pt x="30789" y="32167"/>
                    <a:pt x="33668" y="25785"/>
                    <a:pt x="33668" y="25784"/>
                  </a:cubicBezTo>
                  <a:lnTo>
                    <a:pt x="33668" y="25784"/>
                  </a:lnTo>
                  <a:cubicBezTo>
                    <a:pt x="33668" y="25785"/>
                    <a:pt x="30552" y="26615"/>
                    <a:pt x="26632" y="26615"/>
                  </a:cubicBezTo>
                  <a:cubicBezTo>
                    <a:pt x="22501" y="26615"/>
                    <a:pt x="17479" y="25693"/>
                    <a:pt x="14268" y="21904"/>
                  </a:cubicBezTo>
                  <a:cubicBezTo>
                    <a:pt x="8010" y="14519"/>
                    <a:pt x="11389" y="0"/>
                    <a:pt x="11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30;p63">
              <a:extLst>
                <a:ext uri="{FF2B5EF4-FFF2-40B4-BE49-F238E27FC236}">
                  <a16:creationId xmlns:a16="http://schemas.microsoft.com/office/drawing/2014/main" id="{CBA732B5-8B2B-4E11-89A0-2A4E85246A0F}"/>
                </a:ext>
              </a:extLst>
            </p:cNvPr>
            <p:cNvSpPr/>
            <p:nvPr/>
          </p:nvSpPr>
          <p:spPr>
            <a:xfrm>
              <a:off x="3512125" y="2765700"/>
              <a:ext cx="860075" cy="951250"/>
            </a:xfrm>
            <a:custGeom>
              <a:avLst/>
              <a:gdLst/>
              <a:ahLst/>
              <a:cxnLst/>
              <a:rect l="l" t="t" r="r" b="b"/>
              <a:pathLst>
                <a:path w="34403" h="38050" extrusionOk="0">
                  <a:moveTo>
                    <a:pt x="11367" y="779"/>
                  </a:moveTo>
                  <a:cubicBezTo>
                    <a:pt x="11132" y="1972"/>
                    <a:pt x="10615" y="4966"/>
                    <a:pt x="10567" y="8472"/>
                  </a:cubicBezTo>
                  <a:cubicBezTo>
                    <a:pt x="10510" y="12676"/>
                    <a:pt x="11131" y="18502"/>
                    <a:pt x="14423" y="22386"/>
                  </a:cubicBezTo>
                  <a:cubicBezTo>
                    <a:pt x="17038" y="25472"/>
                    <a:pt x="21281" y="27136"/>
                    <a:pt x="26689" y="27199"/>
                  </a:cubicBezTo>
                  <a:cubicBezTo>
                    <a:pt x="26795" y="27200"/>
                    <a:pt x="26901" y="27200"/>
                    <a:pt x="27006" y="27200"/>
                  </a:cubicBezTo>
                  <a:cubicBezTo>
                    <a:pt x="29910" y="27200"/>
                    <a:pt x="32427" y="26738"/>
                    <a:pt x="33526" y="26500"/>
                  </a:cubicBezTo>
                  <a:lnTo>
                    <a:pt x="33526" y="26500"/>
                  </a:lnTo>
                  <a:cubicBezTo>
                    <a:pt x="32775" y="28082"/>
                    <a:pt x="30496" y="32692"/>
                    <a:pt x="28588" y="34500"/>
                  </a:cubicBezTo>
                  <a:cubicBezTo>
                    <a:pt x="26958" y="36044"/>
                    <a:pt x="23317" y="37473"/>
                    <a:pt x="18847" y="37473"/>
                  </a:cubicBezTo>
                  <a:cubicBezTo>
                    <a:pt x="16376" y="37473"/>
                    <a:pt x="13652" y="37036"/>
                    <a:pt x="10874" y="35942"/>
                  </a:cubicBezTo>
                  <a:cubicBezTo>
                    <a:pt x="2341" y="32581"/>
                    <a:pt x="684" y="24777"/>
                    <a:pt x="796" y="18823"/>
                  </a:cubicBezTo>
                  <a:cubicBezTo>
                    <a:pt x="913" y="12650"/>
                    <a:pt x="2361" y="7998"/>
                    <a:pt x="5101" y="4996"/>
                  </a:cubicBezTo>
                  <a:cubicBezTo>
                    <a:pt x="7123" y="2782"/>
                    <a:pt x="10173" y="1303"/>
                    <a:pt x="11367" y="779"/>
                  </a:cubicBezTo>
                  <a:close/>
                  <a:moveTo>
                    <a:pt x="11768" y="0"/>
                  </a:moveTo>
                  <a:cubicBezTo>
                    <a:pt x="11732" y="0"/>
                    <a:pt x="11697" y="7"/>
                    <a:pt x="11663" y="20"/>
                  </a:cubicBezTo>
                  <a:cubicBezTo>
                    <a:pt x="11487" y="88"/>
                    <a:pt x="7313" y="1705"/>
                    <a:pt x="4667" y="4602"/>
                  </a:cubicBezTo>
                  <a:cubicBezTo>
                    <a:pt x="1830" y="7711"/>
                    <a:pt x="330" y="12492"/>
                    <a:pt x="211" y="18812"/>
                  </a:cubicBezTo>
                  <a:cubicBezTo>
                    <a:pt x="1" y="29935"/>
                    <a:pt x="5776" y="34563"/>
                    <a:pt x="10660" y="36486"/>
                  </a:cubicBezTo>
                  <a:cubicBezTo>
                    <a:pt x="13494" y="37603"/>
                    <a:pt x="16279" y="38050"/>
                    <a:pt x="18815" y="38050"/>
                  </a:cubicBezTo>
                  <a:cubicBezTo>
                    <a:pt x="23471" y="38050"/>
                    <a:pt x="27282" y="36545"/>
                    <a:pt x="28991" y="34925"/>
                  </a:cubicBezTo>
                  <a:cubicBezTo>
                    <a:pt x="31383" y="32659"/>
                    <a:pt x="34195" y="26460"/>
                    <a:pt x="34314" y="26197"/>
                  </a:cubicBezTo>
                  <a:cubicBezTo>
                    <a:pt x="34403" y="25997"/>
                    <a:pt x="34251" y="25783"/>
                    <a:pt x="34048" y="25783"/>
                  </a:cubicBezTo>
                  <a:cubicBezTo>
                    <a:pt x="34023" y="25783"/>
                    <a:pt x="33997" y="25786"/>
                    <a:pt x="33970" y="25793"/>
                  </a:cubicBezTo>
                  <a:cubicBezTo>
                    <a:pt x="33908" y="25810"/>
                    <a:pt x="30852" y="26602"/>
                    <a:pt x="27028" y="26602"/>
                  </a:cubicBezTo>
                  <a:cubicBezTo>
                    <a:pt x="22951" y="26602"/>
                    <a:pt x="18001" y="25702"/>
                    <a:pt x="14871" y="22007"/>
                  </a:cubicBezTo>
                  <a:cubicBezTo>
                    <a:pt x="8781" y="14821"/>
                    <a:pt x="12020" y="504"/>
                    <a:pt x="12053" y="360"/>
                  </a:cubicBezTo>
                  <a:cubicBezTo>
                    <a:pt x="12077" y="254"/>
                    <a:pt x="12042" y="143"/>
                    <a:pt x="11960" y="73"/>
                  </a:cubicBezTo>
                  <a:cubicBezTo>
                    <a:pt x="11906" y="25"/>
                    <a:pt x="11837" y="0"/>
                    <a:pt x="11768"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31;p63">
              <a:extLst>
                <a:ext uri="{FF2B5EF4-FFF2-40B4-BE49-F238E27FC236}">
                  <a16:creationId xmlns:a16="http://schemas.microsoft.com/office/drawing/2014/main" id="{EC34D368-61F0-495B-A2DE-29EC4E78B2CF}"/>
                </a:ext>
              </a:extLst>
            </p:cNvPr>
            <p:cNvSpPr/>
            <p:nvPr/>
          </p:nvSpPr>
          <p:spPr>
            <a:xfrm>
              <a:off x="3643425" y="1155050"/>
              <a:ext cx="2081200" cy="2431225"/>
            </a:xfrm>
            <a:custGeom>
              <a:avLst/>
              <a:gdLst/>
              <a:ahLst/>
              <a:cxnLst/>
              <a:rect l="l" t="t" r="r" b="b"/>
              <a:pathLst>
                <a:path w="83248" h="97249" extrusionOk="0">
                  <a:moveTo>
                    <a:pt x="30073" y="0"/>
                  </a:moveTo>
                  <a:cubicBezTo>
                    <a:pt x="29131" y="0"/>
                    <a:pt x="28244" y="546"/>
                    <a:pt x="27915" y="1296"/>
                  </a:cubicBezTo>
                  <a:cubicBezTo>
                    <a:pt x="27090" y="3184"/>
                    <a:pt x="22252" y="9674"/>
                    <a:pt x="20835" y="11443"/>
                  </a:cubicBezTo>
                  <a:cubicBezTo>
                    <a:pt x="19420" y="13213"/>
                    <a:pt x="16470" y="18050"/>
                    <a:pt x="16470" y="18050"/>
                  </a:cubicBezTo>
                  <a:lnTo>
                    <a:pt x="13192" y="29409"/>
                  </a:lnTo>
                  <a:cubicBezTo>
                    <a:pt x="13192" y="29409"/>
                    <a:pt x="12480" y="32797"/>
                    <a:pt x="8380" y="45631"/>
                  </a:cubicBezTo>
                  <a:cubicBezTo>
                    <a:pt x="4280" y="58467"/>
                    <a:pt x="6062" y="64349"/>
                    <a:pt x="6062" y="64349"/>
                  </a:cubicBezTo>
                  <a:cubicBezTo>
                    <a:pt x="6062" y="64349"/>
                    <a:pt x="6046" y="64341"/>
                    <a:pt x="6013" y="64341"/>
                  </a:cubicBezTo>
                  <a:cubicBezTo>
                    <a:pt x="5779" y="64341"/>
                    <a:pt x="4687" y="64753"/>
                    <a:pt x="2496" y="71479"/>
                  </a:cubicBezTo>
                  <a:cubicBezTo>
                    <a:pt x="1" y="79145"/>
                    <a:pt x="1070" y="88949"/>
                    <a:pt x="5526" y="93583"/>
                  </a:cubicBezTo>
                  <a:cubicBezTo>
                    <a:pt x="8004" y="96160"/>
                    <a:pt x="10921" y="97249"/>
                    <a:pt x="14157" y="97249"/>
                  </a:cubicBezTo>
                  <a:cubicBezTo>
                    <a:pt x="16743" y="97249"/>
                    <a:pt x="19531" y="96553"/>
                    <a:pt x="22461" y="95366"/>
                  </a:cubicBezTo>
                  <a:cubicBezTo>
                    <a:pt x="29056" y="92692"/>
                    <a:pt x="32087" y="86810"/>
                    <a:pt x="32087" y="86810"/>
                  </a:cubicBezTo>
                  <a:cubicBezTo>
                    <a:pt x="32087" y="86810"/>
                    <a:pt x="39040" y="85027"/>
                    <a:pt x="44208" y="81106"/>
                  </a:cubicBezTo>
                  <a:cubicBezTo>
                    <a:pt x="49167" y="77344"/>
                    <a:pt x="52977" y="73418"/>
                    <a:pt x="59886" y="73418"/>
                  </a:cubicBezTo>
                  <a:cubicBezTo>
                    <a:pt x="60181" y="73418"/>
                    <a:pt x="60481" y="73426"/>
                    <a:pt x="60787" y="73440"/>
                  </a:cubicBezTo>
                  <a:cubicBezTo>
                    <a:pt x="68122" y="73790"/>
                    <a:pt x="76483" y="77902"/>
                    <a:pt x="79502" y="77902"/>
                  </a:cubicBezTo>
                  <a:cubicBezTo>
                    <a:pt x="79564" y="77902"/>
                    <a:pt x="79625" y="77900"/>
                    <a:pt x="79683" y="77897"/>
                  </a:cubicBezTo>
                  <a:cubicBezTo>
                    <a:pt x="82535" y="77719"/>
                    <a:pt x="83247" y="74154"/>
                    <a:pt x="80039" y="69340"/>
                  </a:cubicBezTo>
                  <a:cubicBezTo>
                    <a:pt x="76830" y="64527"/>
                    <a:pt x="69165" y="63101"/>
                    <a:pt x="63104" y="61140"/>
                  </a:cubicBezTo>
                  <a:cubicBezTo>
                    <a:pt x="57044" y="59179"/>
                    <a:pt x="53478" y="55258"/>
                    <a:pt x="55083" y="45631"/>
                  </a:cubicBezTo>
                  <a:cubicBezTo>
                    <a:pt x="56687" y="36006"/>
                    <a:pt x="65065" y="20319"/>
                    <a:pt x="64887" y="17467"/>
                  </a:cubicBezTo>
                  <a:cubicBezTo>
                    <a:pt x="64777" y="15712"/>
                    <a:pt x="53863" y="15104"/>
                    <a:pt x="44862" y="15104"/>
                  </a:cubicBezTo>
                  <a:cubicBezTo>
                    <a:pt x="39239" y="15104"/>
                    <a:pt x="34363" y="15341"/>
                    <a:pt x="33335" y="15684"/>
                  </a:cubicBezTo>
                  <a:cubicBezTo>
                    <a:pt x="30661" y="16575"/>
                    <a:pt x="30126" y="16397"/>
                    <a:pt x="27631" y="19606"/>
                  </a:cubicBezTo>
                  <a:cubicBezTo>
                    <a:pt x="25135" y="22814"/>
                    <a:pt x="23887" y="25132"/>
                    <a:pt x="23887" y="25132"/>
                  </a:cubicBezTo>
                  <a:lnTo>
                    <a:pt x="26984" y="18628"/>
                  </a:lnTo>
                  <a:lnTo>
                    <a:pt x="27207" y="18640"/>
                  </a:lnTo>
                  <a:cubicBezTo>
                    <a:pt x="27207" y="18640"/>
                    <a:pt x="27444" y="17815"/>
                    <a:pt x="28623" y="16282"/>
                  </a:cubicBezTo>
                  <a:cubicBezTo>
                    <a:pt x="29803" y="14747"/>
                    <a:pt x="32872" y="11089"/>
                    <a:pt x="32990" y="4954"/>
                  </a:cubicBezTo>
                  <a:cubicBezTo>
                    <a:pt x="33061" y="1255"/>
                    <a:pt x="31503" y="0"/>
                    <a:pt x="300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32;p63">
              <a:extLst>
                <a:ext uri="{FF2B5EF4-FFF2-40B4-BE49-F238E27FC236}">
                  <a16:creationId xmlns:a16="http://schemas.microsoft.com/office/drawing/2014/main" id="{BE352248-BF29-4ABE-A544-58CCB8E163D1}"/>
                </a:ext>
              </a:extLst>
            </p:cNvPr>
            <p:cNvSpPr/>
            <p:nvPr/>
          </p:nvSpPr>
          <p:spPr>
            <a:xfrm>
              <a:off x="3633450" y="1147700"/>
              <a:ext cx="2083350" cy="2445725"/>
            </a:xfrm>
            <a:custGeom>
              <a:avLst/>
              <a:gdLst/>
              <a:ahLst/>
              <a:cxnLst/>
              <a:rect l="l" t="t" r="r" b="b"/>
              <a:pathLst>
                <a:path w="83334" h="97829" extrusionOk="0">
                  <a:moveTo>
                    <a:pt x="30473" y="588"/>
                  </a:moveTo>
                  <a:cubicBezTo>
                    <a:pt x="30623" y="588"/>
                    <a:pt x="30773" y="604"/>
                    <a:pt x="30921" y="636"/>
                  </a:cubicBezTo>
                  <a:cubicBezTo>
                    <a:pt x="31599" y="783"/>
                    <a:pt x="33166" y="1531"/>
                    <a:pt x="33094" y="5242"/>
                  </a:cubicBezTo>
                  <a:cubicBezTo>
                    <a:pt x="32984" y="10995"/>
                    <a:pt x="30271" y="14488"/>
                    <a:pt x="28967" y="16167"/>
                  </a:cubicBezTo>
                  <a:lnTo>
                    <a:pt x="28790" y="16397"/>
                  </a:lnTo>
                  <a:cubicBezTo>
                    <a:pt x="27928" y="17518"/>
                    <a:pt x="27553" y="18278"/>
                    <a:pt x="27406" y="18631"/>
                  </a:cubicBezTo>
                  <a:lnTo>
                    <a:pt x="27399" y="18631"/>
                  </a:lnTo>
                  <a:cubicBezTo>
                    <a:pt x="27392" y="18631"/>
                    <a:pt x="27386" y="18631"/>
                    <a:pt x="27380" y="18631"/>
                  </a:cubicBezTo>
                  <a:cubicBezTo>
                    <a:pt x="27268" y="18631"/>
                    <a:pt x="27166" y="18696"/>
                    <a:pt x="27119" y="18798"/>
                  </a:cubicBezTo>
                  <a:lnTo>
                    <a:pt x="24022" y="25300"/>
                  </a:lnTo>
                  <a:cubicBezTo>
                    <a:pt x="23952" y="25443"/>
                    <a:pt x="24011" y="25617"/>
                    <a:pt x="24153" y="25689"/>
                  </a:cubicBezTo>
                  <a:cubicBezTo>
                    <a:pt x="24195" y="25710"/>
                    <a:pt x="24240" y="25721"/>
                    <a:pt x="24285" y="25721"/>
                  </a:cubicBezTo>
                  <a:cubicBezTo>
                    <a:pt x="24390" y="25721"/>
                    <a:pt x="24492" y="25664"/>
                    <a:pt x="24544" y="25564"/>
                  </a:cubicBezTo>
                  <a:cubicBezTo>
                    <a:pt x="24556" y="25542"/>
                    <a:pt x="25811" y="23229"/>
                    <a:pt x="28261" y="20080"/>
                  </a:cubicBezTo>
                  <a:cubicBezTo>
                    <a:pt x="30387" y="17344"/>
                    <a:pt x="31023" y="17144"/>
                    <a:pt x="32911" y="16550"/>
                  </a:cubicBezTo>
                  <a:cubicBezTo>
                    <a:pt x="33189" y="16463"/>
                    <a:pt x="33491" y="16368"/>
                    <a:pt x="33827" y="16256"/>
                  </a:cubicBezTo>
                  <a:cubicBezTo>
                    <a:pt x="34865" y="15910"/>
                    <a:pt x="39575" y="15686"/>
                    <a:pt x="45038" y="15686"/>
                  </a:cubicBezTo>
                  <a:cubicBezTo>
                    <a:pt x="53099" y="15686"/>
                    <a:pt x="62797" y="16174"/>
                    <a:pt x="64741" y="17484"/>
                  </a:cubicBezTo>
                  <a:cubicBezTo>
                    <a:pt x="64898" y="17591"/>
                    <a:pt x="64988" y="17696"/>
                    <a:pt x="64994" y="17779"/>
                  </a:cubicBezTo>
                  <a:cubicBezTo>
                    <a:pt x="65066" y="18936"/>
                    <a:pt x="63518" y="22638"/>
                    <a:pt x="61726" y="26924"/>
                  </a:cubicBezTo>
                  <a:cubicBezTo>
                    <a:pt x="59226" y="32907"/>
                    <a:pt x="56114" y="40351"/>
                    <a:pt x="55193" y="45878"/>
                  </a:cubicBezTo>
                  <a:cubicBezTo>
                    <a:pt x="53346" y="56959"/>
                    <a:pt x="58616" y="60161"/>
                    <a:pt x="63413" y="61713"/>
                  </a:cubicBezTo>
                  <a:cubicBezTo>
                    <a:pt x="64486" y="62060"/>
                    <a:pt x="65584" y="62383"/>
                    <a:pt x="66746" y="62725"/>
                  </a:cubicBezTo>
                  <a:cubicBezTo>
                    <a:pt x="72087" y="64296"/>
                    <a:pt x="77611" y="65922"/>
                    <a:pt x="80194" y="69796"/>
                  </a:cubicBezTo>
                  <a:cubicBezTo>
                    <a:pt x="82057" y="72592"/>
                    <a:pt x="82715" y="75180"/>
                    <a:pt x="81952" y="76719"/>
                  </a:cubicBezTo>
                  <a:cubicBezTo>
                    <a:pt x="81597" y="77436"/>
                    <a:pt x="80944" y="77843"/>
                    <a:pt x="80063" y="77899"/>
                  </a:cubicBezTo>
                  <a:cubicBezTo>
                    <a:pt x="80009" y="77902"/>
                    <a:pt x="79952" y="77904"/>
                    <a:pt x="79893" y="77904"/>
                  </a:cubicBezTo>
                  <a:cubicBezTo>
                    <a:pt x="78706" y="77904"/>
                    <a:pt x="76524" y="77197"/>
                    <a:pt x="74023" y="76388"/>
                  </a:cubicBezTo>
                  <a:cubicBezTo>
                    <a:pt x="70256" y="75168"/>
                    <a:pt x="65567" y="73650"/>
                    <a:pt x="61201" y="73443"/>
                  </a:cubicBezTo>
                  <a:cubicBezTo>
                    <a:pt x="60889" y="73428"/>
                    <a:pt x="60584" y="73421"/>
                    <a:pt x="60285" y="73421"/>
                  </a:cubicBezTo>
                  <a:cubicBezTo>
                    <a:pt x="54257" y="73421"/>
                    <a:pt x="50488" y="76405"/>
                    <a:pt x="46506" y="79550"/>
                  </a:cubicBezTo>
                  <a:cubicBezTo>
                    <a:pt x="45830" y="80083"/>
                    <a:pt x="45143" y="80627"/>
                    <a:pt x="44431" y="81166"/>
                  </a:cubicBezTo>
                  <a:cubicBezTo>
                    <a:pt x="39370" y="85005"/>
                    <a:pt x="32482" y="86802"/>
                    <a:pt x="32413" y="86820"/>
                  </a:cubicBezTo>
                  <a:cubicBezTo>
                    <a:pt x="32332" y="86841"/>
                    <a:pt x="32264" y="86895"/>
                    <a:pt x="32226" y="86970"/>
                  </a:cubicBezTo>
                  <a:cubicBezTo>
                    <a:pt x="32196" y="87029"/>
                    <a:pt x="29171" y="92785"/>
                    <a:pt x="22750" y="95390"/>
                  </a:cubicBezTo>
                  <a:cubicBezTo>
                    <a:pt x="19714" y="96620"/>
                    <a:pt x="16997" y="97237"/>
                    <a:pt x="14574" y="97237"/>
                  </a:cubicBezTo>
                  <a:cubicBezTo>
                    <a:pt x="11215" y="97237"/>
                    <a:pt x="8423" y="96051"/>
                    <a:pt x="6137" y="93674"/>
                  </a:cubicBezTo>
                  <a:cubicBezTo>
                    <a:pt x="1921" y="89290"/>
                    <a:pt x="619" y="79710"/>
                    <a:pt x="3174" y="71864"/>
                  </a:cubicBezTo>
                  <a:cubicBezTo>
                    <a:pt x="5240" y="65518"/>
                    <a:pt x="6274" y="64975"/>
                    <a:pt x="6407" y="64931"/>
                  </a:cubicBezTo>
                  <a:cubicBezTo>
                    <a:pt x="6424" y="64934"/>
                    <a:pt x="6442" y="64936"/>
                    <a:pt x="6459" y="64936"/>
                  </a:cubicBezTo>
                  <a:cubicBezTo>
                    <a:pt x="6528" y="64936"/>
                    <a:pt x="6596" y="64912"/>
                    <a:pt x="6649" y="64866"/>
                  </a:cubicBezTo>
                  <a:cubicBezTo>
                    <a:pt x="6739" y="64791"/>
                    <a:pt x="6774" y="64670"/>
                    <a:pt x="6741" y="64558"/>
                  </a:cubicBezTo>
                  <a:cubicBezTo>
                    <a:pt x="6723" y="64500"/>
                    <a:pt x="5031" y="58617"/>
                    <a:pt x="9056" y="46014"/>
                  </a:cubicBezTo>
                  <a:cubicBezTo>
                    <a:pt x="13114" y="33312"/>
                    <a:pt x="13870" y="29799"/>
                    <a:pt x="13872" y="29784"/>
                  </a:cubicBezTo>
                  <a:lnTo>
                    <a:pt x="17139" y="18464"/>
                  </a:lnTo>
                  <a:cubicBezTo>
                    <a:pt x="17403" y="18033"/>
                    <a:pt x="20136" y="13579"/>
                    <a:pt x="21463" y="11920"/>
                  </a:cubicBezTo>
                  <a:cubicBezTo>
                    <a:pt x="22966" y="10040"/>
                    <a:pt x="27751" y="3608"/>
                    <a:pt x="28582" y="1707"/>
                  </a:cubicBezTo>
                  <a:cubicBezTo>
                    <a:pt x="28876" y="1035"/>
                    <a:pt x="29666" y="588"/>
                    <a:pt x="30473" y="588"/>
                  </a:cubicBezTo>
                  <a:close/>
                  <a:moveTo>
                    <a:pt x="30467" y="1"/>
                  </a:moveTo>
                  <a:cubicBezTo>
                    <a:pt x="29433" y="1"/>
                    <a:pt x="28436" y="581"/>
                    <a:pt x="28046" y="1472"/>
                  </a:cubicBezTo>
                  <a:cubicBezTo>
                    <a:pt x="27249" y="3296"/>
                    <a:pt x="22451" y="9748"/>
                    <a:pt x="21006" y="11555"/>
                  </a:cubicBezTo>
                  <a:cubicBezTo>
                    <a:pt x="19594" y="13319"/>
                    <a:pt x="16740" y="17994"/>
                    <a:pt x="16619" y="18193"/>
                  </a:cubicBezTo>
                  <a:cubicBezTo>
                    <a:pt x="16605" y="18216"/>
                    <a:pt x="16595" y="18239"/>
                    <a:pt x="16588" y="18264"/>
                  </a:cubicBezTo>
                  <a:lnTo>
                    <a:pt x="13304" y="29644"/>
                  </a:lnTo>
                  <a:cubicBezTo>
                    <a:pt x="13298" y="29678"/>
                    <a:pt x="12542" y="33180"/>
                    <a:pt x="8499" y="45837"/>
                  </a:cubicBezTo>
                  <a:cubicBezTo>
                    <a:pt x="4880" y="57167"/>
                    <a:pt x="5799" y="63068"/>
                    <a:pt x="6104" y="64428"/>
                  </a:cubicBezTo>
                  <a:cubicBezTo>
                    <a:pt x="5213" y="64903"/>
                    <a:pt x="4010" y="67405"/>
                    <a:pt x="2618" y="71683"/>
                  </a:cubicBezTo>
                  <a:cubicBezTo>
                    <a:pt x="1" y="79716"/>
                    <a:pt x="1362" y="89554"/>
                    <a:pt x="5714" y="94081"/>
                  </a:cubicBezTo>
                  <a:cubicBezTo>
                    <a:pt x="8120" y="96582"/>
                    <a:pt x="11044" y="97829"/>
                    <a:pt x="14554" y="97829"/>
                  </a:cubicBezTo>
                  <a:cubicBezTo>
                    <a:pt x="17055" y="97829"/>
                    <a:pt x="19853" y="97195"/>
                    <a:pt x="22969" y="95932"/>
                  </a:cubicBezTo>
                  <a:cubicBezTo>
                    <a:pt x="29075" y="93457"/>
                    <a:pt x="32209" y="88202"/>
                    <a:pt x="32682" y="87354"/>
                  </a:cubicBezTo>
                  <a:cubicBezTo>
                    <a:pt x="33647" y="87090"/>
                    <a:pt x="40006" y="85259"/>
                    <a:pt x="44784" y="81633"/>
                  </a:cubicBezTo>
                  <a:cubicBezTo>
                    <a:pt x="45499" y="81091"/>
                    <a:pt x="46190" y="80546"/>
                    <a:pt x="46869" y="80010"/>
                  </a:cubicBezTo>
                  <a:cubicBezTo>
                    <a:pt x="50934" y="76800"/>
                    <a:pt x="54470" y="74006"/>
                    <a:pt x="60276" y="74006"/>
                  </a:cubicBezTo>
                  <a:cubicBezTo>
                    <a:pt x="60569" y="74006"/>
                    <a:pt x="60867" y="74013"/>
                    <a:pt x="61172" y="74028"/>
                  </a:cubicBezTo>
                  <a:cubicBezTo>
                    <a:pt x="65460" y="74231"/>
                    <a:pt x="70107" y="75735"/>
                    <a:pt x="73842" y="76944"/>
                  </a:cubicBezTo>
                  <a:cubicBezTo>
                    <a:pt x="76496" y="77803"/>
                    <a:pt x="78617" y="78489"/>
                    <a:pt x="79904" y="78489"/>
                  </a:cubicBezTo>
                  <a:cubicBezTo>
                    <a:pt x="79971" y="78489"/>
                    <a:pt x="80036" y="78487"/>
                    <a:pt x="80098" y="78483"/>
                  </a:cubicBezTo>
                  <a:cubicBezTo>
                    <a:pt x="81185" y="78415"/>
                    <a:pt x="82029" y="77881"/>
                    <a:pt x="82476" y="76979"/>
                  </a:cubicBezTo>
                  <a:cubicBezTo>
                    <a:pt x="83334" y="75250"/>
                    <a:pt x="82663" y="72443"/>
                    <a:pt x="80681" y="69472"/>
                  </a:cubicBezTo>
                  <a:cubicBezTo>
                    <a:pt x="77981" y="65420"/>
                    <a:pt x="72353" y="63764"/>
                    <a:pt x="66911" y="62163"/>
                  </a:cubicBezTo>
                  <a:cubicBezTo>
                    <a:pt x="65753" y="61822"/>
                    <a:pt x="64658" y="61500"/>
                    <a:pt x="63593" y="61155"/>
                  </a:cubicBezTo>
                  <a:cubicBezTo>
                    <a:pt x="56707" y="58928"/>
                    <a:pt x="54367" y="54388"/>
                    <a:pt x="55770" y="45973"/>
                  </a:cubicBezTo>
                  <a:cubicBezTo>
                    <a:pt x="56680" y="40514"/>
                    <a:pt x="59777" y="33104"/>
                    <a:pt x="62266" y="27150"/>
                  </a:cubicBezTo>
                  <a:cubicBezTo>
                    <a:pt x="64161" y="22618"/>
                    <a:pt x="65658" y="19036"/>
                    <a:pt x="65577" y="17742"/>
                  </a:cubicBezTo>
                  <a:cubicBezTo>
                    <a:pt x="65561" y="17466"/>
                    <a:pt x="65388" y="17216"/>
                    <a:pt x="65066" y="16999"/>
                  </a:cubicBezTo>
                  <a:cubicBezTo>
                    <a:pt x="63002" y="15607"/>
                    <a:pt x="53280" y="15093"/>
                    <a:pt x="45148" y="15093"/>
                  </a:cubicBezTo>
                  <a:cubicBezTo>
                    <a:pt x="39569" y="15093"/>
                    <a:pt x="34738" y="15335"/>
                    <a:pt x="33641" y="15700"/>
                  </a:cubicBezTo>
                  <a:cubicBezTo>
                    <a:pt x="33307" y="15811"/>
                    <a:pt x="33009" y="15906"/>
                    <a:pt x="32734" y="15992"/>
                  </a:cubicBezTo>
                  <a:cubicBezTo>
                    <a:pt x="30772" y="16610"/>
                    <a:pt x="30037" y="16841"/>
                    <a:pt x="27798" y="19720"/>
                  </a:cubicBezTo>
                  <a:cubicBezTo>
                    <a:pt x="27321" y="20333"/>
                    <a:pt x="26888" y="20917"/>
                    <a:pt x="26499" y="21459"/>
                  </a:cubicBezTo>
                  <a:lnTo>
                    <a:pt x="27562" y="19227"/>
                  </a:lnTo>
                  <a:lnTo>
                    <a:pt x="27590" y="19228"/>
                  </a:lnTo>
                  <a:cubicBezTo>
                    <a:pt x="27595" y="19228"/>
                    <a:pt x="27599" y="19228"/>
                    <a:pt x="27604" y="19228"/>
                  </a:cubicBezTo>
                  <a:cubicBezTo>
                    <a:pt x="27734" y="19228"/>
                    <a:pt x="27849" y="19143"/>
                    <a:pt x="27888" y="19018"/>
                  </a:cubicBezTo>
                  <a:cubicBezTo>
                    <a:pt x="27890" y="19009"/>
                    <a:pt x="28134" y="18209"/>
                    <a:pt x="29254" y="16753"/>
                  </a:cubicBezTo>
                  <a:lnTo>
                    <a:pt x="29431" y="16527"/>
                  </a:lnTo>
                  <a:cubicBezTo>
                    <a:pt x="30773" y="14798"/>
                    <a:pt x="33566" y="11200"/>
                    <a:pt x="33681" y="5253"/>
                  </a:cubicBezTo>
                  <a:cubicBezTo>
                    <a:pt x="33761" y="1108"/>
                    <a:pt x="31865" y="243"/>
                    <a:pt x="31046" y="63"/>
                  </a:cubicBezTo>
                  <a:cubicBezTo>
                    <a:pt x="30854" y="21"/>
                    <a:pt x="30660" y="1"/>
                    <a:pt x="30467" y="1"/>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33;p63">
              <a:extLst>
                <a:ext uri="{FF2B5EF4-FFF2-40B4-BE49-F238E27FC236}">
                  <a16:creationId xmlns:a16="http://schemas.microsoft.com/office/drawing/2014/main" id="{FC3D13B8-FCB1-4B90-AB40-BA434F27D64E}"/>
                </a:ext>
              </a:extLst>
            </p:cNvPr>
            <p:cNvSpPr/>
            <p:nvPr/>
          </p:nvSpPr>
          <p:spPr>
            <a:xfrm>
              <a:off x="5398975" y="2988325"/>
              <a:ext cx="256575" cy="113275"/>
            </a:xfrm>
            <a:custGeom>
              <a:avLst/>
              <a:gdLst/>
              <a:ahLst/>
              <a:cxnLst/>
              <a:rect l="l" t="t" r="r" b="b"/>
              <a:pathLst>
                <a:path w="10263" h="4531" extrusionOk="0">
                  <a:moveTo>
                    <a:pt x="2245" y="1"/>
                  </a:moveTo>
                  <a:cubicBezTo>
                    <a:pt x="687" y="1"/>
                    <a:pt x="1" y="775"/>
                    <a:pt x="1" y="1401"/>
                  </a:cubicBezTo>
                  <a:cubicBezTo>
                    <a:pt x="1" y="2401"/>
                    <a:pt x="9262" y="4530"/>
                    <a:pt x="9887" y="4530"/>
                  </a:cubicBezTo>
                  <a:cubicBezTo>
                    <a:pt x="9887" y="4530"/>
                    <a:pt x="10263" y="3028"/>
                    <a:pt x="6008" y="1026"/>
                  </a:cubicBezTo>
                  <a:cubicBezTo>
                    <a:pt x="4417" y="277"/>
                    <a:pt x="3176" y="1"/>
                    <a:pt x="2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34;p63">
              <a:extLst>
                <a:ext uri="{FF2B5EF4-FFF2-40B4-BE49-F238E27FC236}">
                  <a16:creationId xmlns:a16="http://schemas.microsoft.com/office/drawing/2014/main" id="{BA03B2D3-6B67-42A8-B5BE-54E0BFECB5F6}"/>
                </a:ext>
              </a:extLst>
            </p:cNvPr>
            <p:cNvSpPr/>
            <p:nvPr/>
          </p:nvSpPr>
          <p:spPr>
            <a:xfrm>
              <a:off x="5391650" y="2980900"/>
              <a:ext cx="269350" cy="128000"/>
            </a:xfrm>
            <a:custGeom>
              <a:avLst/>
              <a:gdLst/>
              <a:ahLst/>
              <a:cxnLst/>
              <a:rect l="l" t="t" r="r" b="b"/>
              <a:pathLst>
                <a:path w="10774" h="5120" extrusionOk="0">
                  <a:moveTo>
                    <a:pt x="2547" y="590"/>
                  </a:moveTo>
                  <a:cubicBezTo>
                    <a:pt x="3367" y="590"/>
                    <a:pt x="4541" y="818"/>
                    <a:pt x="6176" y="1588"/>
                  </a:cubicBezTo>
                  <a:cubicBezTo>
                    <a:pt x="9026" y="2930"/>
                    <a:pt x="9697" y="4003"/>
                    <a:pt x="9851" y="4487"/>
                  </a:cubicBezTo>
                  <a:cubicBezTo>
                    <a:pt x="9089" y="4352"/>
                    <a:pt x="7206" y="3932"/>
                    <a:pt x="5290" y="3413"/>
                  </a:cubicBezTo>
                  <a:cubicBezTo>
                    <a:pt x="984" y="2246"/>
                    <a:pt x="608" y="1715"/>
                    <a:pt x="586" y="1698"/>
                  </a:cubicBezTo>
                  <a:cubicBezTo>
                    <a:pt x="586" y="1424"/>
                    <a:pt x="778" y="1138"/>
                    <a:pt x="1097" y="935"/>
                  </a:cubicBezTo>
                  <a:cubicBezTo>
                    <a:pt x="1326" y="791"/>
                    <a:pt x="1781" y="590"/>
                    <a:pt x="2547" y="590"/>
                  </a:cubicBezTo>
                  <a:close/>
                  <a:moveTo>
                    <a:pt x="2543" y="1"/>
                  </a:moveTo>
                  <a:cubicBezTo>
                    <a:pt x="1678" y="1"/>
                    <a:pt x="1118" y="228"/>
                    <a:pt x="784" y="441"/>
                  </a:cubicBezTo>
                  <a:cubicBezTo>
                    <a:pt x="294" y="752"/>
                    <a:pt x="0" y="1222"/>
                    <a:pt x="0" y="1698"/>
                  </a:cubicBezTo>
                  <a:cubicBezTo>
                    <a:pt x="0" y="3138"/>
                    <a:pt x="10079" y="5120"/>
                    <a:pt x="10181" y="5120"/>
                  </a:cubicBezTo>
                  <a:cubicBezTo>
                    <a:pt x="10182" y="5120"/>
                    <a:pt x="10183" y="5120"/>
                    <a:pt x="10184" y="5120"/>
                  </a:cubicBezTo>
                  <a:cubicBezTo>
                    <a:pt x="10317" y="5120"/>
                    <a:pt x="10433" y="5028"/>
                    <a:pt x="10466" y="4898"/>
                  </a:cubicBezTo>
                  <a:cubicBezTo>
                    <a:pt x="10509" y="4721"/>
                    <a:pt x="10774" y="3104"/>
                    <a:pt x="6426" y="1058"/>
                  </a:cubicBezTo>
                  <a:cubicBezTo>
                    <a:pt x="4724" y="257"/>
                    <a:pt x="3462" y="1"/>
                    <a:pt x="2543" y="1"/>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035;p63">
              <a:extLst>
                <a:ext uri="{FF2B5EF4-FFF2-40B4-BE49-F238E27FC236}">
                  <a16:creationId xmlns:a16="http://schemas.microsoft.com/office/drawing/2014/main" id="{BD22B44D-81F6-4C71-BBD8-6BC5806F7498}"/>
                </a:ext>
              </a:extLst>
            </p:cNvPr>
            <p:cNvSpPr/>
            <p:nvPr/>
          </p:nvSpPr>
          <p:spPr>
            <a:xfrm>
              <a:off x="4370800" y="1379225"/>
              <a:ext cx="359900" cy="212375"/>
            </a:xfrm>
            <a:custGeom>
              <a:avLst/>
              <a:gdLst/>
              <a:ahLst/>
              <a:cxnLst/>
              <a:rect l="l" t="t" r="r" b="b"/>
              <a:pathLst>
                <a:path w="14396" h="8495" extrusionOk="0">
                  <a:moveTo>
                    <a:pt x="11594" y="1"/>
                  </a:moveTo>
                  <a:cubicBezTo>
                    <a:pt x="11334" y="1"/>
                    <a:pt x="11049" y="74"/>
                    <a:pt x="10738" y="235"/>
                  </a:cubicBezTo>
                  <a:lnTo>
                    <a:pt x="0" y="8495"/>
                  </a:lnTo>
                  <a:lnTo>
                    <a:pt x="14396" y="8495"/>
                  </a:lnTo>
                  <a:cubicBezTo>
                    <a:pt x="14396" y="8495"/>
                    <a:pt x="14396" y="1"/>
                    <a:pt x="115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036;p63">
              <a:extLst>
                <a:ext uri="{FF2B5EF4-FFF2-40B4-BE49-F238E27FC236}">
                  <a16:creationId xmlns:a16="http://schemas.microsoft.com/office/drawing/2014/main" id="{95B62AD4-A05A-4640-8E5E-2143CEC90C4F}"/>
                </a:ext>
              </a:extLst>
            </p:cNvPr>
            <p:cNvSpPr/>
            <p:nvPr/>
          </p:nvSpPr>
          <p:spPr>
            <a:xfrm>
              <a:off x="4360775" y="1371875"/>
              <a:ext cx="377225" cy="227025"/>
            </a:xfrm>
            <a:custGeom>
              <a:avLst/>
              <a:gdLst/>
              <a:ahLst/>
              <a:cxnLst/>
              <a:rect l="l" t="t" r="r" b="b"/>
              <a:pathLst>
                <a:path w="15089" h="9081" extrusionOk="0">
                  <a:moveTo>
                    <a:pt x="11994" y="588"/>
                  </a:moveTo>
                  <a:cubicBezTo>
                    <a:pt x="12190" y="588"/>
                    <a:pt x="12372" y="640"/>
                    <a:pt x="12542" y="744"/>
                  </a:cubicBezTo>
                  <a:cubicBezTo>
                    <a:pt x="14073" y="1676"/>
                    <a:pt x="14467" y="6402"/>
                    <a:pt x="14501" y="8495"/>
                  </a:cubicBezTo>
                  <a:lnTo>
                    <a:pt x="1262" y="8495"/>
                  </a:lnTo>
                  <a:lnTo>
                    <a:pt x="11296" y="778"/>
                  </a:lnTo>
                  <a:cubicBezTo>
                    <a:pt x="11547" y="651"/>
                    <a:pt x="11779" y="588"/>
                    <a:pt x="11994" y="588"/>
                  </a:cubicBezTo>
                  <a:close/>
                  <a:moveTo>
                    <a:pt x="11996" y="0"/>
                  </a:moveTo>
                  <a:cubicBezTo>
                    <a:pt x="11682" y="0"/>
                    <a:pt x="11351" y="90"/>
                    <a:pt x="11004" y="269"/>
                  </a:cubicBezTo>
                  <a:cubicBezTo>
                    <a:pt x="10989" y="276"/>
                    <a:pt x="10974" y="285"/>
                    <a:pt x="10960" y="296"/>
                  </a:cubicBezTo>
                  <a:lnTo>
                    <a:pt x="222" y="8556"/>
                  </a:lnTo>
                  <a:cubicBezTo>
                    <a:pt x="0" y="8726"/>
                    <a:pt x="120" y="9081"/>
                    <a:pt x="400" y="9081"/>
                  </a:cubicBezTo>
                  <a:lnTo>
                    <a:pt x="14797" y="9081"/>
                  </a:lnTo>
                  <a:cubicBezTo>
                    <a:pt x="14797" y="9081"/>
                    <a:pt x="14798" y="9081"/>
                    <a:pt x="14799" y="9081"/>
                  </a:cubicBezTo>
                  <a:cubicBezTo>
                    <a:pt x="14959" y="9081"/>
                    <a:pt x="15089" y="8950"/>
                    <a:pt x="15089" y="8789"/>
                  </a:cubicBezTo>
                  <a:cubicBezTo>
                    <a:pt x="15089" y="8495"/>
                    <a:pt x="15063" y="1594"/>
                    <a:pt x="12847" y="244"/>
                  </a:cubicBezTo>
                  <a:cubicBezTo>
                    <a:pt x="12580" y="81"/>
                    <a:pt x="12296" y="0"/>
                    <a:pt x="119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37;p63">
              <a:extLst>
                <a:ext uri="{FF2B5EF4-FFF2-40B4-BE49-F238E27FC236}">
                  <a16:creationId xmlns:a16="http://schemas.microsoft.com/office/drawing/2014/main" id="{E7550F78-FE76-40A3-AE42-DEB0E475E6A1}"/>
                </a:ext>
              </a:extLst>
            </p:cNvPr>
            <p:cNvSpPr/>
            <p:nvPr/>
          </p:nvSpPr>
          <p:spPr>
            <a:xfrm>
              <a:off x="4292850" y="2768775"/>
              <a:ext cx="157150" cy="113325"/>
            </a:xfrm>
            <a:custGeom>
              <a:avLst/>
              <a:gdLst/>
              <a:ahLst/>
              <a:cxnLst/>
              <a:rect l="l" t="t" r="r" b="b"/>
              <a:pathLst>
                <a:path w="6286" h="4533" extrusionOk="0">
                  <a:moveTo>
                    <a:pt x="5952" y="0"/>
                  </a:moveTo>
                  <a:cubicBezTo>
                    <a:pt x="5911" y="0"/>
                    <a:pt x="5870" y="9"/>
                    <a:pt x="5830" y="27"/>
                  </a:cubicBezTo>
                  <a:cubicBezTo>
                    <a:pt x="3533" y="1011"/>
                    <a:pt x="1627" y="2365"/>
                    <a:pt x="166" y="4047"/>
                  </a:cubicBezTo>
                  <a:cubicBezTo>
                    <a:pt x="0" y="4237"/>
                    <a:pt x="136" y="4532"/>
                    <a:pt x="387" y="4532"/>
                  </a:cubicBezTo>
                  <a:cubicBezTo>
                    <a:pt x="473" y="4532"/>
                    <a:pt x="553" y="4496"/>
                    <a:pt x="609" y="4431"/>
                  </a:cubicBezTo>
                  <a:cubicBezTo>
                    <a:pt x="2010" y="2815"/>
                    <a:pt x="3845" y="1515"/>
                    <a:pt x="6061" y="565"/>
                  </a:cubicBezTo>
                  <a:cubicBezTo>
                    <a:pt x="6214" y="503"/>
                    <a:pt x="6286" y="329"/>
                    <a:pt x="6221" y="178"/>
                  </a:cubicBezTo>
                  <a:cubicBezTo>
                    <a:pt x="6173" y="67"/>
                    <a:pt x="6065" y="0"/>
                    <a:pt x="595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38;p63">
              <a:extLst>
                <a:ext uri="{FF2B5EF4-FFF2-40B4-BE49-F238E27FC236}">
                  <a16:creationId xmlns:a16="http://schemas.microsoft.com/office/drawing/2014/main" id="{31ADCAC1-3A47-4583-860F-9AF56450EA07}"/>
                </a:ext>
              </a:extLst>
            </p:cNvPr>
            <p:cNvSpPr/>
            <p:nvPr/>
          </p:nvSpPr>
          <p:spPr>
            <a:xfrm>
              <a:off x="4245575" y="2913000"/>
              <a:ext cx="32625" cy="48850"/>
            </a:xfrm>
            <a:custGeom>
              <a:avLst/>
              <a:gdLst/>
              <a:ahLst/>
              <a:cxnLst/>
              <a:rect l="l" t="t" r="r" b="b"/>
              <a:pathLst>
                <a:path w="1305" h="1954" extrusionOk="0">
                  <a:moveTo>
                    <a:pt x="970" y="1"/>
                  </a:moveTo>
                  <a:cubicBezTo>
                    <a:pt x="869" y="1"/>
                    <a:pt x="771" y="54"/>
                    <a:pt x="717" y="148"/>
                  </a:cubicBezTo>
                  <a:cubicBezTo>
                    <a:pt x="229" y="988"/>
                    <a:pt x="55" y="1551"/>
                    <a:pt x="48" y="1576"/>
                  </a:cubicBezTo>
                  <a:cubicBezTo>
                    <a:pt x="0" y="1730"/>
                    <a:pt x="87" y="1893"/>
                    <a:pt x="243" y="1941"/>
                  </a:cubicBezTo>
                  <a:cubicBezTo>
                    <a:pt x="270" y="1949"/>
                    <a:pt x="299" y="1953"/>
                    <a:pt x="328" y="1953"/>
                  </a:cubicBezTo>
                  <a:cubicBezTo>
                    <a:pt x="457" y="1953"/>
                    <a:pt x="570" y="1870"/>
                    <a:pt x="608" y="1747"/>
                  </a:cubicBezTo>
                  <a:cubicBezTo>
                    <a:pt x="609" y="1741"/>
                    <a:pt x="774" y="1218"/>
                    <a:pt x="1224" y="440"/>
                  </a:cubicBezTo>
                  <a:cubicBezTo>
                    <a:pt x="1305" y="300"/>
                    <a:pt x="1257" y="121"/>
                    <a:pt x="1116" y="40"/>
                  </a:cubicBezTo>
                  <a:cubicBezTo>
                    <a:pt x="1070" y="13"/>
                    <a:pt x="1020" y="1"/>
                    <a:pt x="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39;p63">
              <a:extLst>
                <a:ext uri="{FF2B5EF4-FFF2-40B4-BE49-F238E27FC236}">
                  <a16:creationId xmlns:a16="http://schemas.microsoft.com/office/drawing/2014/main" id="{1A2F93D7-91B7-465B-A194-19C31BF5BF30}"/>
                </a:ext>
              </a:extLst>
            </p:cNvPr>
            <p:cNvSpPr/>
            <p:nvPr/>
          </p:nvSpPr>
          <p:spPr>
            <a:xfrm>
              <a:off x="4098475" y="3185000"/>
              <a:ext cx="58325" cy="55600"/>
            </a:xfrm>
            <a:custGeom>
              <a:avLst/>
              <a:gdLst/>
              <a:ahLst/>
              <a:cxnLst/>
              <a:rect l="l" t="t" r="r" b="b"/>
              <a:pathLst>
                <a:path w="2333" h="2224" extrusionOk="0">
                  <a:moveTo>
                    <a:pt x="328" y="1"/>
                  </a:moveTo>
                  <a:cubicBezTo>
                    <a:pt x="261" y="1"/>
                    <a:pt x="194" y="23"/>
                    <a:pt x="140" y="70"/>
                  </a:cubicBezTo>
                  <a:cubicBezTo>
                    <a:pt x="17" y="174"/>
                    <a:pt x="1" y="360"/>
                    <a:pt x="105" y="483"/>
                  </a:cubicBezTo>
                  <a:cubicBezTo>
                    <a:pt x="610" y="1078"/>
                    <a:pt x="1157" y="1634"/>
                    <a:pt x="1741" y="2150"/>
                  </a:cubicBezTo>
                  <a:cubicBezTo>
                    <a:pt x="1794" y="2197"/>
                    <a:pt x="1863" y="2223"/>
                    <a:pt x="1934" y="2223"/>
                  </a:cubicBezTo>
                  <a:cubicBezTo>
                    <a:pt x="1935" y="2223"/>
                    <a:pt x="1935" y="2223"/>
                    <a:pt x="1936" y="2223"/>
                  </a:cubicBezTo>
                  <a:cubicBezTo>
                    <a:pt x="2206" y="2223"/>
                    <a:pt x="2333" y="1887"/>
                    <a:pt x="2128" y="1710"/>
                  </a:cubicBezTo>
                  <a:cubicBezTo>
                    <a:pt x="1564" y="1213"/>
                    <a:pt x="1038" y="677"/>
                    <a:pt x="552" y="104"/>
                  </a:cubicBezTo>
                  <a:cubicBezTo>
                    <a:pt x="494" y="36"/>
                    <a:pt x="411" y="1"/>
                    <a:pt x="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040;p63">
              <a:extLst>
                <a:ext uri="{FF2B5EF4-FFF2-40B4-BE49-F238E27FC236}">
                  <a16:creationId xmlns:a16="http://schemas.microsoft.com/office/drawing/2014/main" id="{3BA024CE-188A-4260-B192-81C6F45872A5}"/>
                </a:ext>
              </a:extLst>
            </p:cNvPr>
            <p:cNvSpPr/>
            <p:nvPr/>
          </p:nvSpPr>
          <p:spPr>
            <a:xfrm>
              <a:off x="4198225" y="3268875"/>
              <a:ext cx="255275" cy="66550"/>
            </a:xfrm>
            <a:custGeom>
              <a:avLst/>
              <a:gdLst/>
              <a:ahLst/>
              <a:cxnLst/>
              <a:rect l="l" t="t" r="r" b="b"/>
              <a:pathLst>
                <a:path w="10211" h="2662" extrusionOk="0">
                  <a:moveTo>
                    <a:pt x="337" y="0"/>
                  </a:moveTo>
                  <a:cubicBezTo>
                    <a:pt x="236" y="0"/>
                    <a:pt x="137" y="53"/>
                    <a:pt x="83" y="147"/>
                  </a:cubicBezTo>
                  <a:cubicBezTo>
                    <a:pt x="1" y="288"/>
                    <a:pt x="51" y="469"/>
                    <a:pt x="194" y="549"/>
                  </a:cubicBezTo>
                  <a:cubicBezTo>
                    <a:pt x="3280" y="2329"/>
                    <a:pt x="6336" y="2662"/>
                    <a:pt x="8184" y="2662"/>
                  </a:cubicBezTo>
                  <a:cubicBezTo>
                    <a:pt x="9216" y="2662"/>
                    <a:pt x="9872" y="2557"/>
                    <a:pt x="9943" y="2545"/>
                  </a:cubicBezTo>
                  <a:cubicBezTo>
                    <a:pt x="10103" y="2518"/>
                    <a:pt x="10211" y="2368"/>
                    <a:pt x="10184" y="2208"/>
                  </a:cubicBezTo>
                  <a:cubicBezTo>
                    <a:pt x="10160" y="2065"/>
                    <a:pt x="10036" y="1963"/>
                    <a:pt x="9896" y="1963"/>
                  </a:cubicBezTo>
                  <a:cubicBezTo>
                    <a:pt x="9880" y="1963"/>
                    <a:pt x="9864" y="1964"/>
                    <a:pt x="9848" y="1967"/>
                  </a:cubicBezTo>
                  <a:cubicBezTo>
                    <a:pt x="9831" y="1970"/>
                    <a:pt x="9220" y="2066"/>
                    <a:pt x="8229" y="2066"/>
                  </a:cubicBezTo>
                  <a:cubicBezTo>
                    <a:pt x="6453" y="2066"/>
                    <a:pt x="3458" y="1756"/>
                    <a:pt x="487" y="42"/>
                  </a:cubicBezTo>
                  <a:cubicBezTo>
                    <a:pt x="440" y="14"/>
                    <a:pt x="388" y="0"/>
                    <a:pt x="337"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041;p63">
              <a:extLst>
                <a:ext uri="{FF2B5EF4-FFF2-40B4-BE49-F238E27FC236}">
                  <a16:creationId xmlns:a16="http://schemas.microsoft.com/office/drawing/2014/main" id="{93F30385-2E2D-4B25-81F8-C3045CBFD35F}"/>
                </a:ext>
              </a:extLst>
            </p:cNvPr>
            <p:cNvSpPr/>
            <p:nvPr/>
          </p:nvSpPr>
          <p:spPr>
            <a:xfrm>
              <a:off x="3758625" y="1573875"/>
              <a:ext cx="2028525" cy="1486775"/>
            </a:xfrm>
            <a:custGeom>
              <a:avLst/>
              <a:gdLst/>
              <a:ahLst/>
              <a:cxnLst/>
              <a:rect l="l" t="t" r="r" b="b"/>
              <a:pathLst>
                <a:path w="81141" h="59471" extrusionOk="0">
                  <a:moveTo>
                    <a:pt x="13524" y="1"/>
                  </a:moveTo>
                  <a:cubicBezTo>
                    <a:pt x="6055" y="1"/>
                    <a:pt x="1" y="5782"/>
                    <a:pt x="1" y="12914"/>
                  </a:cubicBezTo>
                  <a:lnTo>
                    <a:pt x="1" y="38402"/>
                  </a:lnTo>
                  <a:cubicBezTo>
                    <a:pt x="1" y="44603"/>
                    <a:pt x="4578" y="49781"/>
                    <a:pt x="10682" y="51026"/>
                  </a:cubicBezTo>
                  <a:lnTo>
                    <a:pt x="7829" y="59471"/>
                  </a:lnTo>
                  <a:lnTo>
                    <a:pt x="21055" y="51315"/>
                  </a:lnTo>
                  <a:lnTo>
                    <a:pt x="67617" y="51315"/>
                  </a:lnTo>
                  <a:cubicBezTo>
                    <a:pt x="75086" y="51315"/>
                    <a:pt x="81140" y="45533"/>
                    <a:pt x="81140" y="38402"/>
                  </a:cubicBezTo>
                  <a:lnTo>
                    <a:pt x="81140" y="12914"/>
                  </a:lnTo>
                  <a:cubicBezTo>
                    <a:pt x="81140" y="5782"/>
                    <a:pt x="75086" y="1"/>
                    <a:pt x="67617" y="1"/>
                  </a:cubicBezTo>
                  <a:close/>
                </a:path>
              </a:pathLst>
            </a:custGeom>
            <a:gradFill>
              <a:gsLst>
                <a:gs pos="0">
                  <a:srgbClr val="B0A0FE"/>
                </a:gs>
                <a:gs pos="100000">
                  <a:srgbClr val="CCC2FE"/>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042;p63">
              <a:extLst>
                <a:ext uri="{FF2B5EF4-FFF2-40B4-BE49-F238E27FC236}">
                  <a16:creationId xmlns:a16="http://schemas.microsoft.com/office/drawing/2014/main" id="{66B64402-D790-41EE-A75D-A89DC77AE756}"/>
                </a:ext>
              </a:extLst>
            </p:cNvPr>
            <p:cNvSpPr/>
            <p:nvPr/>
          </p:nvSpPr>
          <p:spPr>
            <a:xfrm>
              <a:off x="3743950" y="1559225"/>
              <a:ext cx="2057850" cy="1535225"/>
            </a:xfrm>
            <a:custGeom>
              <a:avLst/>
              <a:gdLst/>
              <a:ahLst/>
              <a:cxnLst/>
              <a:rect l="l" t="t" r="r" b="b"/>
              <a:pathLst>
                <a:path w="82314" h="61409" extrusionOk="0">
                  <a:moveTo>
                    <a:pt x="68204" y="1172"/>
                  </a:moveTo>
                  <a:cubicBezTo>
                    <a:pt x="75338" y="1172"/>
                    <a:pt x="81142" y="6702"/>
                    <a:pt x="81142" y="13500"/>
                  </a:cubicBezTo>
                  <a:lnTo>
                    <a:pt x="81142" y="38988"/>
                  </a:lnTo>
                  <a:cubicBezTo>
                    <a:pt x="81142" y="45784"/>
                    <a:pt x="75337" y="51314"/>
                    <a:pt x="68204" y="51314"/>
                  </a:cubicBezTo>
                  <a:lnTo>
                    <a:pt x="21475" y="51314"/>
                  </a:lnTo>
                  <a:lnTo>
                    <a:pt x="9492" y="58705"/>
                  </a:lnTo>
                  <a:lnTo>
                    <a:pt x="9492" y="58705"/>
                  </a:lnTo>
                  <a:lnTo>
                    <a:pt x="12036" y="51172"/>
                  </a:lnTo>
                  <a:lnTo>
                    <a:pt x="11386" y="51039"/>
                  </a:lnTo>
                  <a:cubicBezTo>
                    <a:pt x="5469" y="49830"/>
                    <a:pt x="1173" y="44761"/>
                    <a:pt x="1173" y="38988"/>
                  </a:cubicBezTo>
                  <a:lnTo>
                    <a:pt x="1173" y="13500"/>
                  </a:lnTo>
                  <a:cubicBezTo>
                    <a:pt x="1173" y="6702"/>
                    <a:pt x="6976" y="1172"/>
                    <a:pt x="14111" y="1172"/>
                  </a:cubicBezTo>
                  <a:close/>
                  <a:moveTo>
                    <a:pt x="14111" y="0"/>
                  </a:moveTo>
                  <a:cubicBezTo>
                    <a:pt x="6331" y="0"/>
                    <a:pt x="1" y="6057"/>
                    <a:pt x="1" y="13500"/>
                  </a:cubicBezTo>
                  <a:lnTo>
                    <a:pt x="1" y="38988"/>
                  </a:lnTo>
                  <a:cubicBezTo>
                    <a:pt x="1" y="45103"/>
                    <a:pt x="4381" y="50493"/>
                    <a:pt x="10506" y="52040"/>
                  </a:cubicBezTo>
                  <a:lnTo>
                    <a:pt x="7341" y="61409"/>
                  </a:lnTo>
                  <a:lnTo>
                    <a:pt x="7341" y="61409"/>
                  </a:lnTo>
                  <a:lnTo>
                    <a:pt x="21808" y="52488"/>
                  </a:lnTo>
                  <a:lnTo>
                    <a:pt x="68204" y="52488"/>
                  </a:lnTo>
                  <a:cubicBezTo>
                    <a:pt x="75984" y="52488"/>
                    <a:pt x="82314" y="46431"/>
                    <a:pt x="82314" y="38988"/>
                  </a:cubicBezTo>
                  <a:lnTo>
                    <a:pt x="82314" y="13500"/>
                  </a:lnTo>
                  <a:cubicBezTo>
                    <a:pt x="82314" y="6056"/>
                    <a:pt x="75984" y="0"/>
                    <a:pt x="68204"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43;p63">
              <a:extLst>
                <a:ext uri="{FF2B5EF4-FFF2-40B4-BE49-F238E27FC236}">
                  <a16:creationId xmlns:a16="http://schemas.microsoft.com/office/drawing/2014/main" id="{7EF19818-205F-4596-8C97-B8D144DA57CA}"/>
                </a:ext>
              </a:extLst>
            </p:cNvPr>
            <p:cNvSpPr/>
            <p:nvPr/>
          </p:nvSpPr>
          <p:spPr>
            <a:xfrm>
              <a:off x="3963675" y="1987825"/>
              <a:ext cx="1550575" cy="30275"/>
            </a:xfrm>
            <a:custGeom>
              <a:avLst/>
              <a:gdLst/>
              <a:ahLst/>
              <a:cxnLst/>
              <a:rect l="l" t="t" r="r" b="b"/>
              <a:pathLst>
                <a:path w="62023" h="1211" extrusionOk="0">
                  <a:moveTo>
                    <a:pt x="606" y="1"/>
                  </a:moveTo>
                  <a:cubicBezTo>
                    <a:pt x="272" y="1"/>
                    <a:pt x="1" y="272"/>
                    <a:pt x="1" y="606"/>
                  </a:cubicBezTo>
                  <a:cubicBezTo>
                    <a:pt x="1" y="939"/>
                    <a:pt x="272" y="1211"/>
                    <a:pt x="606" y="1211"/>
                  </a:cubicBezTo>
                  <a:lnTo>
                    <a:pt x="61418" y="1211"/>
                  </a:lnTo>
                  <a:cubicBezTo>
                    <a:pt x="61753" y="1211"/>
                    <a:pt x="62023" y="939"/>
                    <a:pt x="62023" y="606"/>
                  </a:cubicBezTo>
                  <a:cubicBezTo>
                    <a:pt x="62023" y="272"/>
                    <a:pt x="61753" y="1"/>
                    <a:pt x="61418" y="1"/>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44;p63">
              <a:extLst>
                <a:ext uri="{FF2B5EF4-FFF2-40B4-BE49-F238E27FC236}">
                  <a16:creationId xmlns:a16="http://schemas.microsoft.com/office/drawing/2014/main" id="{EB0300C2-15E7-48C6-B129-314C8D549BFD}"/>
                </a:ext>
              </a:extLst>
            </p:cNvPr>
            <p:cNvSpPr/>
            <p:nvPr/>
          </p:nvSpPr>
          <p:spPr>
            <a:xfrm>
              <a:off x="3963675" y="2144325"/>
              <a:ext cx="1550575" cy="30275"/>
            </a:xfrm>
            <a:custGeom>
              <a:avLst/>
              <a:gdLst/>
              <a:ahLst/>
              <a:cxnLst/>
              <a:rect l="l" t="t" r="r" b="b"/>
              <a:pathLst>
                <a:path w="62023" h="1211" extrusionOk="0">
                  <a:moveTo>
                    <a:pt x="606" y="0"/>
                  </a:moveTo>
                  <a:cubicBezTo>
                    <a:pt x="272" y="0"/>
                    <a:pt x="1" y="270"/>
                    <a:pt x="1" y="605"/>
                  </a:cubicBezTo>
                  <a:cubicBezTo>
                    <a:pt x="1" y="939"/>
                    <a:pt x="272" y="1210"/>
                    <a:pt x="606" y="1210"/>
                  </a:cubicBezTo>
                  <a:lnTo>
                    <a:pt x="61418" y="1210"/>
                  </a:lnTo>
                  <a:cubicBezTo>
                    <a:pt x="61753" y="1210"/>
                    <a:pt x="62023" y="939"/>
                    <a:pt x="62023" y="605"/>
                  </a:cubicBezTo>
                  <a:cubicBezTo>
                    <a:pt x="62023" y="270"/>
                    <a:pt x="61753" y="0"/>
                    <a:pt x="61418"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045;p63">
              <a:extLst>
                <a:ext uri="{FF2B5EF4-FFF2-40B4-BE49-F238E27FC236}">
                  <a16:creationId xmlns:a16="http://schemas.microsoft.com/office/drawing/2014/main" id="{AC9F4AF9-6A72-4D92-B67D-5E5F66CAEA82}"/>
                </a:ext>
              </a:extLst>
            </p:cNvPr>
            <p:cNvSpPr/>
            <p:nvPr/>
          </p:nvSpPr>
          <p:spPr>
            <a:xfrm>
              <a:off x="3963675" y="2300800"/>
              <a:ext cx="1550575" cy="30275"/>
            </a:xfrm>
            <a:custGeom>
              <a:avLst/>
              <a:gdLst/>
              <a:ahLst/>
              <a:cxnLst/>
              <a:rect l="l" t="t" r="r" b="b"/>
              <a:pathLst>
                <a:path w="62023" h="1211" extrusionOk="0">
                  <a:moveTo>
                    <a:pt x="606" y="0"/>
                  </a:moveTo>
                  <a:cubicBezTo>
                    <a:pt x="272" y="0"/>
                    <a:pt x="1" y="270"/>
                    <a:pt x="1" y="605"/>
                  </a:cubicBezTo>
                  <a:cubicBezTo>
                    <a:pt x="1" y="939"/>
                    <a:pt x="272" y="1210"/>
                    <a:pt x="606" y="1210"/>
                  </a:cubicBezTo>
                  <a:lnTo>
                    <a:pt x="61418" y="1210"/>
                  </a:lnTo>
                  <a:cubicBezTo>
                    <a:pt x="61753" y="1210"/>
                    <a:pt x="62023" y="939"/>
                    <a:pt x="62023" y="605"/>
                  </a:cubicBezTo>
                  <a:cubicBezTo>
                    <a:pt x="62023" y="270"/>
                    <a:pt x="61753" y="0"/>
                    <a:pt x="61418"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046;p63">
              <a:extLst>
                <a:ext uri="{FF2B5EF4-FFF2-40B4-BE49-F238E27FC236}">
                  <a16:creationId xmlns:a16="http://schemas.microsoft.com/office/drawing/2014/main" id="{BC250D51-615B-4BA5-9955-C95E1AF38A92}"/>
                </a:ext>
              </a:extLst>
            </p:cNvPr>
            <p:cNvSpPr/>
            <p:nvPr/>
          </p:nvSpPr>
          <p:spPr>
            <a:xfrm>
              <a:off x="3963675" y="2457275"/>
              <a:ext cx="1550575" cy="30275"/>
            </a:xfrm>
            <a:custGeom>
              <a:avLst/>
              <a:gdLst/>
              <a:ahLst/>
              <a:cxnLst/>
              <a:rect l="l" t="t" r="r" b="b"/>
              <a:pathLst>
                <a:path w="62023" h="1211" extrusionOk="0">
                  <a:moveTo>
                    <a:pt x="606" y="0"/>
                  </a:moveTo>
                  <a:cubicBezTo>
                    <a:pt x="272" y="0"/>
                    <a:pt x="1" y="270"/>
                    <a:pt x="1" y="605"/>
                  </a:cubicBezTo>
                  <a:cubicBezTo>
                    <a:pt x="1" y="939"/>
                    <a:pt x="272" y="1210"/>
                    <a:pt x="606" y="1210"/>
                  </a:cubicBezTo>
                  <a:lnTo>
                    <a:pt x="61418" y="1210"/>
                  </a:lnTo>
                  <a:cubicBezTo>
                    <a:pt x="61753" y="1210"/>
                    <a:pt x="62023" y="939"/>
                    <a:pt x="62023" y="605"/>
                  </a:cubicBezTo>
                  <a:cubicBezTo>
                    <a:pt x="62023" y="270"/>
                    <a:pt x="61753" y="0"/>
                    <a:pt x="61418"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47;p63">
              <a:extLst>
                <a:ext uri="{FF2B5EF4-FFF2-40B4-BE49-F238E27FC236}">
                  <a16:creationId xmlns:a16="http://schemas.microsoft.com/office/drawing/2014/main" id="{05719926-E034-4CCC-A652-6B776628EC5F}"/>
                </a:ext>
              </a:extLst>
            </p:cNvPr>
            <p:cNvSpPr/>
            <p:nvPr/>
          </p:nvSpPr>
          <p:spPr>
            <a:xfrm>
              <a:off x="5586250" y="1772325"/>
              <a:ext cx="377175" cy="360175"/>
            </a:xfrm>
            <a:custGeom>
              <a:avLst/>
              <a:gdLst/>
              <a:ahLst/>
              <a:cxnLst/>
              <a:rect l="l" t="t" r="r" b="b"/>
              <a:pathLst>
                <a:path w="15087" h="14407" extrusionOk="0">
                  <a:moveTo>
                    <a:pt x="7543" y="1"/>
                  </a:moveTo>
                  <a:cubicBezTo>
                    <a:pt x="5543" y="1"/>
                    <a:pt x="3624" y="759"/>
                    <a:pt x="2210" y="2111"/>
                  </a:cubicBezTo>
                  <a:cubicBezTo>
                    <a:pt x="795" y="3462"/>
                    <a:pt x="1" y="5294"/>
                    <a:pt x="1" y="7204"/>
                  </a:cubicBezTo>
                  <a:cubicBezTo>
                    <a:pt x="1" y="9114"/>
                    <a:pt x="795" y="10946"/>
                    <a:pt x="2210" y="12297"/>
                  </a:cubicBezTo>
                  <a:cubicBezTo>
                    <a:pt x="3624" y="13647"/>
                    <a:pt x="5543" y="14406"/>
                    <a:pt x="7543" y="14406"/>
                  </a:cubicBezTo>
                  <a:cubicBezTo>
                    <a:pt x="9544" y="14406"/>
                    <a:pt x="11463" y="13647"/>
                    <a:pt x="12877" y="12297"/>
                  </a:cubicBezTo>
                  <a:cubicBezTo>
                    <a:pt x="14292" y="10946"/>
                    <a:pt x="15086" y="9114"/>
                    <a:pt x="15086" y="7204"/>
                  </a:cubicBezTo>
                  <a:cubicBezTo>
                    <a:pt x="15086" y="5294"/>
                    <a:pt x="14292" y="3462"/>
                    <a:pt x="12877" y="2111"/>
                  </a:cubicBezTo>
                  <a:cubicBezTo>
                    <a:pt x="11463" y="759"/>
                    <a:pt x="9544" y="1"/>
                    <a:pt x="7543"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048;p63">
              <a:extLst>
                <a:ext uri="{FF2B5EF4-FFF2-40B4-BE49-F238E27FC236}">
                  <a16:creationId xmlns:a16="http://schemas.microsoft.com/office/drawing/2014/main" id="{91241339-B9C5-4ECF-941B-6CDA185828C2}"/>
                </a:ext>
              </a:extLst>
            </p:cNvPr>
            <p:cNvSpPr/>
            <p:nvPr/>
          </p:nvSpPr>
          <p:spPr>
            <a:xfrm>
              <a:off x="5684425" y="1826600"/>
              <a:ext cx="136100" cy="266175"/>
            </a:xfrm>
            <a:custGeom>
              <a:avLst/>
              <a:gdLst/>
              <a:ahLst/>
              <a:cxnLst/>
              <a:rect l="l" t="t" r="r" b="b"/>
              <a:pathLst>
                <a:path w="5444" h="10647" extrusionOk="0">
                  <a:moveTo>
                    <a:pt x="4122" y="1"/>
                  </a:moveTo>
                  <a:cubicBezTo>
                    <a:pt x="3883" y="1"/>
                    <a:pt x="3563" y="122"/>
                    <a:pt x="3163" y="366"/>
                  </a:cubicBezTo>
                  <a:lnTo>
                    <a:pt x="620" y="1704"/>
                  </a:lnTo>
                  <a:cubicBezTo>
                    <a:pt x="396" y="1851"/>
                    <a:pt x="237" y="1990"/>
                    <a:pt x="143" y="2121"/>
                  </a:cubicBezTo>
                  <a:cubicBezTo>
                    <a:pt x="48" y="2253"/>
                    <a:pt x="0" y="2411"/>
                    <a:pt x="0" y="2596"/>
                  </a:cubicBezTo>
                  <a:cubicBezTo>
                    <a:pt x="0" y="2850"/>
                    <a:pt x="89" y="3072"/>
                    <a:pt x="265" y="3262"/>
                  </a:cubicBezTo>
                  <a:cubicBezTo>
                    <a:pt x="440" y="3452"/>
                    <a:pt x="658" y="3547"/>
                    <a:pt x="919" y="3547"/>
                  </a:cubicBezTo>
                  <a:cubicBezTo>
                    <a:pt x="1073" y="3547"/>
                    <a:pt x="1228" y="3506"/>
                    <a:pt x="1386" y="3423"/>
                  </a:cubicBezTo>
                  <a:lnTo>
                    <a:pt x="2710" y="2684"/>
                  </a:lnTo>
                  <a:lnTo>
                    <a:pt x="2710" y="8518"/>
                  </a:lnTo>
                  <a:cubicBezTo>
                    <a:pt x="2710" y="9235"/>
                    <a:pt x="2819" y="9768"/>
                    <a:pt x="3036" y="10120"/>
                  </a:cubicBezTo>
                  <a:cubicBezTo>
                    <a:pt x="3253" y="10471"/>
                    <a:pt x="3596" y="10646"/>
                    <a:pt x="4066" y="10646"/>
                  </a:cubicBezTo>
                  <a:cubicBezTo>
                    <a:pt x="4985" y="10646"/>
                    <a:pt x="5444" y="10005"/>
                    <a:pt x="5444" y="8723"/>
                  </a:cubicBezTo>
                  <a:lnTo>
                    <a:pt x="5444" y="1967"/>
                  </a:lnTo>
                  <a:cubicBezTo>
                    <a:pt x="5444" y="656"/>
                    <a:pt x="5007" y="1"/>
                    <a:pt x="4135" y="1"/>
                  </a:cubicBezTo>
                  <a:cubicBezTo>
                    <a:pt x="4131" y="1"/>
                    <a:pt x="4126" y="1"/>
                    <a:pt x="4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049;p63">
              <a:extLst>
                <a:ext uri="{FF2B5EF4-FFF2-40B4-BE49-F238E27FC236}">
                  <a16:creationId xmlns:a16="http://schemas.microsoft.com/office/drawing/2014/main" id="{8B1E261F-007C-4957-9124-196BC2348380}"/>
                </a:ext>
              </a:extLst>
            </p:cNvPr>
            <p:cNvSpPr/>
            <p:nvPr/>
          </p:nvSpPr>
          <p:spPr>
            <a:xfrm>
              <a:off x="5039800" y="1336850"/>
              <a:ext cx="371700" cy="352075"/>
            </a:xfrm>
            <a:custGeom>
              <a:avLst/>
              <a:gdLst/>
              <a:ahLst/>
              <a:cxnLst/>
              <a:rect l="l" t="t" r="r" b="b"/>
              <a:pathLst>
                <a:path w="14868" h="14083" extrusionOk="0">
                  <a:moveTo>
                    <a:pt x="5791" y="0"/>
                  </a:moveTo>
                  <a:cubicBezTo>
                    <a:pt x="3646" y="0"/>
                    <a:pt x="1296" y="1408"/>
                    <a:pt x="0" y="2992"/>
                  </a:cubicBezTo>
                  <a:lnTo>
                    <a:pt x="472" y="5705"/>
                  </a:lnTo>
                  <a:cubicBezTo>
                    <a:pt x="472" y="5705"/>
                    <a:pt x="709" y="10425"/>
                    <a:pt x="4957" y="12667"/>
                  </a:cubicBezTo>
                  <a:cubicBezTo>
                    <a:pt x="6761" y="13620"/>
                    <a:pt x="8778" y="14083"/>
                    <a:pt x="10511" y="14083"/>
                  </a:cubicBezTo>
                  <a:cubicBezTo>
                    <a:pt x="12858" y="14083"/>
                    <a:pt x="14682" y="13234"/>
                    <a:pt x="14750" y="11605"/>
                  </a:cubicBezTo>
                  <a:cubicBezTo>
                    <a:pt x="14868" y="8774"/>
                    <a:pt x="11564" y="5824"/>
                    <a:pt x="9322" y="2047"/>
                  </a:cubicBezTo>
                  <a:cubicBezTo>
                    <a:pt x="8448" y="575"/>
                    <a:pt x="7161" y="0"/>
                    <a:pt x="5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050;p63">
              <a:extLst>
                <a:ext uri="{FF2B5EF4-FFF2-40B4-BE49-F238E27FC236}">
                  <a16:creationId xmlns:a16="http://schemas.microsoft.com/office/drawing/2014/main" id="{95E2A585-B761-49AD-B69B-A5CF4838DB5D}"/>
                </a:ext>
              </a:extLst>
            </p:cNvPr>
            <p:cNvSpPr/>
            <p:nvPr/>
          </p:nvSpPr>
          <p:spPr>
            <a:xfrm>
              <a:off x="5031575" y="1329525"/>
              <a:ext cx="386375" cy="366750"/>
            </a:xfrm>
            <a:custGeom>
              <a:avLst/>
              <a:gdLst/>
              <a:ahLst/>
              <a:cxnLst/>
              <a:rect l="l" t="t" r="r" b="b"/>
              <a:pathLst>
                <a:path w="15455" h="14670" extrusionOk="0">
                  <a:moveTo>
                    <a:pt x="6114" y="0"/>
                  </a:moveTo>
                  <a:cubicBezTo>
                    <a:pt x="3827" y="0"/>
                    <a:pt x="1397" y="1519"/>
                    <a:pt x="102" y="3100"/>
                  </a:cubicBezTo>
                  <a:cubicBezTo>
                    <a:pt x="0" y="3225"/>
                    <a:pt x="19" y="3409"/>
                    <a:pt x="143" y="3512"/>
                  </a:cubicBezTo>
                  <a:cubicBezTo>
                    <a:pt x="198" y="3556"/>
                    <a:pt x="264" y="3578"/>
                    <a:pt x="329" y="3578"/>
                  </a:cubicBezTo>
                  <a:cubicBezTo>
                    <a:pt x="414" y="3578"/>
                    <a:pt x="498" y="3541"/>
                    <a:pt x="556" y="3470"/>
                  </a:cubicBezTo>
                  <a:cubicBezTo>
                    <a:pt x="1761" y="1999"/>
                    <a:pt x="4013" y="587"/>
                    <a:pt x="6111" y="587"/>
                  </a:cubicBezTo>
                  <a:cubicBezTo>
                    <a:pt x="6224" y="587"/>
                    <a:pt x="6338" y="591"/>
                    <a:pt x="6450" y="599"/>
                  </a:cubicBezTo>
                  <a:cubicBezTo>
                    <a:pt x="7719" y="694"/>
                    <a:pt x="8710" y="1330"/>
                    <a:pt x="9399" y="2490"/>
                  </a:cubicBezTo>
                  <a:cubicBezTo>
                    <a:pt x="10157" y="3766"/>
                    <a:pt x="11019" y="4928"/>
                    <a:pt x="11853" y="6053"/>
                  </a:cubicBezTo>
                  <a:cubicBezTo>
                    <a:pt x="13467" y="8227"/>
                    <a:pt x="14861" y="10105"/>
                    <a:pt x="14787" y="11886"/>
                  </a:cubicBezTo>
                  <a:cubicBezTo>
                    <a:pt x="14759" y="12543"/>
                    <a:pt x="14403" y="13071"/>
                    <a:pt x="13729" y="13459"/>
                  </a:cubicBezTo>
                  <a:cubicBezTo>
                    <a:pt x="13002" y="13877"/>
                    <a:pt x="11996" y="14078"/>
                    <a:pt x="10871" y="14078"/>
                  </a:cubicBezTo>
                  <a:cubicBezTo>
                    <a:pt x="9140" y="14078"/>
                    <a:pt x="7128" y="13601"/>
                    <a:pt x="5422" y="12701"/>
                  </a:cubicBezTo>
                  <a:cubicBezTo>
                    <a:pt x="1378" y="10567"/>
                    <a:pt x="1096" y="6029"/>
                    <a:pt x="1093" y="5984"/>
                  </a:cubicBezTo>
                  <a:cubicBezTo>
                    <a:pt x="1086" y="5830"/>
                    <a:pt x="973" y="5705"/>
                    <a:pt x="811" y="5705"/>
                  </a:cubicBezTo>
                  <a:cubicBezTo>
                    <a:pt x="803" y="5705"/>
                    <a:pt x="795" y="5705"/>
                    <a:pt x="787" y="5706"/>
                  </a:cubicBezTo>
                  <a:cubicBezTo>
                    <a:pt x="625" y="5715"/>
                    <a:pt x="501" y="5852"/>
                    <a:pt x="509" y="6014"/>
                  </a:cubicBezTo>
                  <a:cubicBezTo>
                    <a:pt x="519" y="6213"/>
                    <a:pt x="803" y="10926"/>
                    <a:pt x="5148" y="13219"/>
                  </a:cubicBezTo>
                  <a:cubicBezTo>
                    <a:pt x="6950" y="14170"/>
                    <a:pt x="9033" y="14669"/>
                    <a:pt x="10853" y="14669"/>
                  </a:cubicBezTo>
                  <a:cubicBezTo>
                    <a:pt x="12087" y="14669"/>
                    <a:pt x="13199" y="14439"/>
                    <a:pt x="14021" y="13968"/>
                  </a:cubicBezTo>
                  <a:cubicBezTo>
                    <a:pt x="14869" y="13480"/>
                    <a:pt x="15337" y="12769"/>
                    <a:pt x="15372" y="11911"/>
                  </a:cubicBezTo>
                  <a:cubicBezTo>
                    <a:pt x="15454" y="9923"/>
                    <a:pt x="14004" y="7968"/>
                    <a:pt x="12325" y="5704"/>
                  </a:cubicBezTo>
                  <a:cubicBezTo>
                    <a:pt x="11499" y="4592"/>
                    <a:pt x="10646" y="3442"/>
                    <a:pt x="9903" y="2192"/>
                  </a:cubicBezTo>
                  <a:cubicBezTo>
                    <a:pt x="9122" y="876"/>
                    <a:pt x="7943" y="124"/>
                    <a:pt x="6495" y="15"/>
                  </a:cubicBezTo>
                  <a:cubicBezTo>
                    <a:pt x="6368" y="5"/>
                    <a:pt x="6241" y="0"/>
                    <a:pt x="6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051;p63">
              <a:extLst>
                <a:ext uri="{FF2B5EF4-FFF2-40B4-BE49-F238E27FC236}">
                  <a16:creationId xmlns:a16="http://schemas.microsoft.com/office/drawing/2014/main" id="{869CC1F0-AB68-42A5-B77B-2D25D2B4F60B}"/>
                </a:ext>
              </a:extLst>
            </p:cNvPr>
            <p:cNvSpPr/>
            <p:nvPr/>
          </p:nvSpPr>
          <p:spPr>
            <a:xfrm>
              <a:off x="5225650" y="1519400"/>
              <a:ext cx="184350" cy="149675"/>
            </a:xfrm>
            <a:custGeom>
              <a:avLst/>
              <a:gdLst/>
              <a:ahLst/>
              <a:cxnLst/>
              <a:rect l="l" t="t" r="r" b="b"/>
              <a:pathLst>
                <a:path w="7374" h="5987" extrusionOk="0">
                  <a:moveTo>
                    <a:pt x="5570" y="1"/>
                  </a:moveTo>
                  <a:cubicBezTo>
                    <a:pt x="4082" y="165"/>
                    <a:pt x="632" y="701"/>
                    <a:pt x="354" y="2180"/>
                  </a:cubicBezTo>
                  <a:cubicBezTo>
                    <a:pt x="0" y="4068"/>
                    <a:pt x="1298" y="5130"/>
                    <a:pt x="2478" y="5720"/>
                  </a:cubicBezTo>
                  <a:cubicBezTo>
                    <a:pt x="2827" y="5894"/>
                    <a:pt x="3280" y="5986"/>
                    <a:pt x="3777" y="5986"/>
                  </a:cubicBezTo>
                  <a:cubicBezTo>
                    <a:pt x="4962" y="5986"/>
                    <a:pt x="6402" y="5466"/>
                    <a:pt x="7316" y="4303"/>
                  </a:cubicBezTo>
                  <a:cubicBezTo>
                    <a:pt x="7374" y="2924"/>
                    <a:pt x="6617" y="1516"/>
                    <a:pt x="55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052;p63">
              <a:extLst>
                <a:ext uri="{FF2B5EF4-FFF2-40B4-BE49-F238E27FC236}">
                  <a16:creationId xmlns:a16="http://schemas.microsoft.com/office/drawing/2014/main" id="{EA095056-C278-49E8-99E4-9F0E57F8468E}"/>
                </a:ext>
              </a:extLst>
            </p:cNvPr>
            <p:cNvSpPr/>
            <p:nvPr/>
          </p:nvSpPr>
          <p:spPr>
            <a:xfrm>
              <a:off x="5219700" y="1512100"/>
              <a:ext cx="197825" cy="164250"/>
            </a:xfrm>
            <a:custGeom>
              <a:avLst/>
              <a:gdLst/>
              <a:ahLst/>
              <a:cxnLst/>
              <a:rect l="l" t="t" r="r" b="b"/>
              <a:pathLst>
                <a:path w="7913" h="6570" extrusionOk="0">
                  <a:moveTo>
                    <a:pt x="5667" y="604"/>
                  </a:moveTo>
                  <a:cubicBezTo>
                    <a:pt x="6484" y="1803"/>
                    <a:pt x="7278" y="3181"/>
                    <a:pt x="7264" y="4488"/>
                  </a:cubicBezTo>
                  <a:cubicBezTo>
                    <a:pt x="6389" y="5548"/>
                    <a:pt x="5084" y="5989"/>
                    <a:pt x="4031" y="5989"/>
                  </a:cubicBezTo>
                  <a:cubicBezTo>
                    <a:pt x="3569" y="5989"/>
                    <a:pt x="3155" y="5904"/>
                    <a:pt x="2847" y="5750"/>
                  </a:cubicBezTo>
                  <a:cubicBezTo>
                    <a:pt x="1287" y="4970"/>
                    <a:pt x="626" y="3885"/>
                    <a:pt x="881" y="2525"/>
                  </a:cubicBezTo>
                  <a:cubicBezTo>
                    <a:pt x="1042" y="1665"/>
                    <a:pt x="2871" y="933"/>
                    <a:pt x="5667" y="604"/>
                  </a:cubicBezTo>
                  <a:close/>
                  <a:moveTo>
                    <a:pt x="5808" y="0"/>
                  </a:moveTo>
                  <a:cubicBezTo>
                    <a:pt x="5798" y="0"/>
                    <a:pt x="5787" y="1"/>
                    <a:pt x="5777" y="2"/>
                  </a:cubicBezTo>
                  <a:cubicBezTo>
                    <a:pt x="3863" y="213"/>
                    <a:pt x="607" y="806"/>
                    <a:pt x="305" y="2417"/>
                  </a:cubicBezTo>
                  <a:cubicBezTo>
                    <a:pt x="1" y="4042"/>
                    <a:pt x="790" y="5375"/>
                    <a:pt x="2585" y="6274"/>
                  </a:cubicBezTo>
                  <a:cubicBezTo>
                    <a:pt x="2980" y="6471"/>
                    <a:pt x="3471" y="6570"/>
                    <a:pt x="4001" y="6570"/>
                  </a:cubicBezTo>
                  <a:cubicBezTo>
                    <a:pt x="5303" y="6570"/>
                    <a:pt x="6844" y="5973"/>
                    <a:pt x="7785" y="4777"/>
                  </a:cubicBezTo>
                  <a:cubicBezTo>
                    <a:pt x="7823" y="4728"/>
                    <a:pt x="7845" y="4670"/>
                    <a:pt x="7847" y="4607"/>
                  </a:cubicBezTo>
                  <a:cubicBezTo>
                    <a:pt x="7913" y="3051"/>
                    <a:pt x="7022" y="1534"/>
                    <a:pt x="6049" y="127"/>
                  </a:cubicBezTo>
                  <a:cubicBezTo>
                    <a:pt x="5994" y="47"/>
                    <a:pt x="5904" y="0"/>
                    <a:pt x="5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053;p63">
              <a:extLst>
                <a:ext uri="{FF2B5EF4-FFF2-40B4-BE49-F238E27FC236}">
                  <a16:creationId xmlns:a16="http://schemas.microsoft.com/office/drawing/2014/main" id="{16297713-CCEB-4EA7-9FE9-BFFEC1EF6AE8}"/>
                </a:ext>
              </a:extLst>
            </p:cNvPr>
            <p:cNvSpPr/>
            <p:nvPr/>
          </p:nvSpPr>
          <p:spPr>
            <a:xfrm>
              <a:off x="4818575" y="1336850"/>
              <a:ext cx="371675" cy="352075"/>
            </a:xfrm>
            <a:custGeom>
              <a:avLst/>
              <a:gdLst/>
              <a:ahLst/>
              <a:cxnLst/>
              <a:rect l="l" t="t" r="r" b="b"/>
              <a:pathLst>
                <a:path w="14867" h="14083" extrusionOk="0">
                  <a:moveTo>
                    <a:pt x="5790" y="0"/>
                  </a:moveTo>
                  <a:cubicBezTo>
                    <a:pt x="3645" y="0"/>
                    <a:pt x="1296" y="1408"/>
                    <a:pt x="0" y="2992"/>
                  </a:cubicBezTo>
                  <a:lnTo>
                    <a:pt x="471" y="5705"/>
                  </a:lnTo>
                  <a:cubicBezTo>
                    <a:pt x="471" y="5705"/>
                    <a:pt x="708" y="10425"/>
                    <a:pt x="4956" y="12667"/>
                  </a:cubicBezTo>
                  <a:cubicBezTo>
                    <a:pt x="6760" y="13620"/>
                    <a:pt x="8778" y="14083"/>
                    <a:pt x="10510" y="14083"/>
                  </a:cubicBezTo>
                  <a:cubicBezTo>
                    <a:pt x="12857" y="14083"/>
                    <a:pt x="14681" y="13234"/>
                    <a:pt x="14749" y="11605"/>
                  </a:cubicBezTo>
                  <a:cubicBezTo>
                    <a:pt x="14867" y="8774"/>
                    <a:pt x="11563" y="5824"/>
                    <a:pt x="9321" y="2047"/>
                  </a:cubicBezTo>
                  <a:cubicBezTo>
                    <a:pt x="8447" y="575"/>
                    <a:pt x="7160" y="0"/>
                    <a:pt x="5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054;p63">
              <a:extLst>
                <a:ext uri="{FF2B5EF4-FFF2-40B4-BE49-F238E27FC236}">
                  <a16:creationId xmlns:a16="http://schemas.microsoft.com/office/drawing/2014/main" id="{EA0153EF-7861-4F2B-90BF-DE89DECB5FF9}"/>
                </a:ext>
              </a:extLst>
            </p:cNvPr>
            <p:cNvSpPr/>
            <p:nvPr/>
          </p:nvSpPr>
          <p:spPr>
            <a:xfrm>
              <a:off x="4810350" y="1329550"/>
              <a:ext cx="386350" cy="366725"/>
            </a:xfrm>
            <a:custGeom>
              <a:avLst/>
              <a:gdLst/>
              <a:ahLst/>
              <a:cxnLst/>
              <a:rect l="l" t="t" r="r" b="b"/>
              <a:pathLst>
                <a:path w="15454" h="14669" extrusionOk="0">
                  <a:moveTo>
                    <a:pt x="6121" y="0"/>
                  </a:moveTo>
                  <a:cubicBezTo>
                    <a:pt x="3834" y="0"/>
                    <a:pt x="1397" y="1516"/>
                    <a:pt x="103" y="3099"/>
                  </a:cubicBezTo>
                  <a:cubicBezTo>
                    <a:pt x="0" y="3224"/>
                    <a:pt x="18" y="3408"/>
                    <a:pt x="144" y="3511"/>
                  </a:cubicBezTo>
                  <a:cubicBezTo>
                    <a:pt x="198" y="3555"/>
                    <a:pt x="264" y="3577"/>
                    <a:pt x="329" y="3577"/>
                  </a:cubicBezTo>
                  <a:cubicBezTo>
                    <a:pt x="414" y="3577"/>
                    <a:pt x="498" y="3540"/>
                    <a:pt x="556" y="3469"/>
                  </a:cubicBezTo>
                  <a:cubicBezTo>
                    <a:pt x="1762" y="1995"/>
                    <a:pt x="4019" y="586"/>
                    <a:pt x="6117" y="586"/>
                  </a:cubicBezTo>
                  <a:cubicBezTo>
                    <a:pt x="6228" y="586"/>
                    <a:pt x="6339" y="590"/>
                    <a:pt x="6449" y="598"/>
                  </a:cubicBezTo>
                  <a:cubicBezTo>
                    <a:pt x="7718" y="693"/>
                    <a:pt x="8710" y="1329"/>
                    <a:pt x="9399" y="2489"/>
                  </a:cubicBezTo>
                  <a:cubicBezTo>
                    <a:pt x="10156" y="3765"/>
                    <a:pt x="11019" y="4927"/>
                    <a:pt x="11852" y="6052"/>
                  </a:cubicBezTo>
                  <a:cubicBezTo>
                    <a:pt x="13466" y="8226"/>
                    <a:pt x="14860" y="10104"/>
                    <a:pt x="14786" y="11885"/>
                  </a:cubicBezTo>
                  <a:cubicBezTo>
                    <a:pt x="14759" y="12542"/>
                    <a:pt x="14402" y="13070"/>
                    <a:pt x="13729" y="13458"/>
                  </a:cubicBezTo>
                  <a:cubicBezTo>
                    <a:pt x="13002" y="13876"/>
                    <a:pt x="11996" y="14078"/>
                    <a:pt x="10871" y="14078"/>
                  </a:cubicBezTo>
                  <a:cubicBezTo>
                    <a:pt x="9140" y="14078"/>
                    <a:pt x="7127" y="13600"/>
                    <a:pt x="5421" y="12700"/>
                  </a:cubicBezTo>
                  <a:cubicBezTo>
                    <a:pt x="1378" y="10566"/>
                    <a:pt x="1096" y="6028"/>
                    <a:pt x="1094" y="5983"/>
                  </a:cubicBezTo>
                  <a:cubicBezTo>
                    <a:pt x="1086" y="5829"/>
                    <a:pt x="980" y="5704"/>
                    <a:pt x="812" y="5704"/>
                  </a:cubicBezTo>
                  <a:cubicBezTo>
                    <a:pt x="804" y="5704"/>
                    <a:pt x="796" y="5704"/>
                    <a:pt x="787" y="5705"/>
                  </a:cubicBezTo>
                  <a:cubicBezTo>
                    <a:pt x="625" y="5714"/>
                    <a:pt x="500" y="5851"/>
                    <a:pt x="509" y="6013"/>
                  </a:cubicBezTo>
                  <a:cubicBezTo>
                    <a:pt x="518" y="6212"/>
                    <a:pt x="803" y="10925"/>
                    <a:pt x="5148" y="13218"/>
                  </a:cubicBezTo>
                  <a:cubicBezTo>
                    <a:pt x="6950" y="14169"/>
                    <a:pt x="9034" y="14668"/>
                    <a:pt x="10852" y="14668"/>
                  </a:cubicBezTo>
                  <a:cubicBezTo>
                    <a:pt x="12086" y="14668"/>
                    <a:pt x="13199" y="14438"/>
                    <a:pt x="14021" y="13967"/>
                  </a:cubicBezTo>
                  <a:cubicBezTo>
                    <a:pt x="14869" y="13479"/>
                    <a:pt x="15336" y="12768"/>
                    <a:pt x="15371" y="11910"/>
                  </a:cubicBezTo>
                  <a:cubicBezTo>
                    <a:pt x="15454" y="9922"/>
                    <a:pt x="14004" y="7967"/>
                    <a:pt x="12324" y="5703"/>
                  </a:cubicBezTo>
                  <a:cubicBezTo>
                    <a:pt x="11498" y="4591"/>
                    <a:pt x="10645" y="3441"/>
                    <a:pt x="9902" y="2191"/>
                  </a:cubicBezTo>
                  <a:cubicBezTo>
                    <a:pt x="9121" y="875"/>
                    <a:pt x="7942" y="123"/>
                    <a:pt x="6494" y="14"/>
                  </a:cubicBezTo>
                  <a:cubicBezTo>
                    <a:pt x="6370" y="5"/>
                    <a:pt x="6246" y="0"/>
                    <a:pt x="6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55;p63">
              <a:extLst>
                <a:ext uri="{FF2B5EF4-FFF2-40B4-BE49-F238E27FC236}">
                  <a16:creationId xmlns:a16="http://schemas.microsoft.com/office/drawing/2014/main" id="{C38773EC-CEEF-4AC6-9460-ED65F8CE789E}"/>
                </a:ext>
              </a:extLst>
            </p:cNvPr>
            <p:cNvSpPr/>
            <p:nvPr/>
          </p:nvSpPr>
          <p:spPr>
            <a:xfrm>
              <a:off x="5004400" y="1519400"/>
              <a:ext cx="184350" cy="149675"/>
            </a:xfrm>
            <a:custGeom>
              <a:avLst/>
              <a:gdLst/>
              <a:ahLst/>
              <a:cxnLst/>
              <a:rect l="l" t="t" r="r" b="b"/>
              <a:pathLst>
                <a:path w="7374" h="5987" extrusionOk="0">
                  <a:moveTo>
                    <a:pt x="5570" y="1"/>
                  </a:moveTo>
                  <a:cubicBezTo>
                    <a:pt x="4082" y="165"/>
                    <a:pt x="632" y="701"/>
                    <a:pt x="355" y="2180"/>
                  </a:cubicBezTo>
                  <a:cubicBezTo>
                    <a:pt x="0" y="4068"/>
                    <a:pt x="1299" y="5130"/>
                    <a:pt x="2478" y="5720"/>
                  </a:cubicBezTo>
                  <a:cubicBezTo>
                    <a:pt x="2827" y="5894"/>
                    <a:pt x="3280" y="5986"/>
                    <a:pt x="3778" y="5986"/>
                  </a:cubicBezTo>
                  <a:cubicBezTo>
                    <a:pt x="4962" y="5986"/>
                    <a:pt x="6402" y="5466"/>
                    <a:pt x="7316" y="4303"/>
                  </a:cubicBezTo>
                  <a:cubicBezTo>
                    <a:pt x="7374" y="2924"/>
                    <a:pt x="6618" y="1516"/>
                    <a:pt x="55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056;p63">
              <a:extLst>
                <a:ext uri="{FF2B5EF4-FFF2-40B4-BE49-F238E27FC236}">
                  <a16:creationId xmlns:a16="http://schemas.microsoft.com/office/drawing/2014/main" id="{96281913-3CF7-48C6-A64C-F1A69061FE5F}"/>
                </a:ext>
              </a:extLst>
            </p:cNvPr>
            <p:cNvSpPr/>
            <p:nvPr/>
          </p:nvSpPr>
          <p:spPr>
            <a:xfrm>
              <a:off x="4998425" y="1512100"/>
              <a:ext cx="197800" cy="164250"/>
            </a:xfrm>
            <a:custGeom>
              <a:avLst/>
              <a:gdLst/>
              <a:ahLst/>
              <a:cxnLst/>
              <a:rect l="l" t="t" r="r" b="b"/>
              <a:pathLst>
                <a:path w="7912" h="6570" extrusionOk="0">
                  <a:moveTo>
                    <a:pt x="5668" y="604"/>
                  </a:moveTo>
                  <a:cubicBezTo>
                    <a:pt x="6485" y="1803"/>
                    <a:pt x="7279" y="3182"/>
                    <a:pt x="7265" y="4488"/>
                  </a:cubicBezTo>
                  <a:cubicBezTo>
                    <a:pt x="6396" y="5539"/>
                    <a:pt x="5063" y="5978"/>
                    <a:pt x="4003" y="5978"/>
                  </a:cubicBezTo>
                  <a:cubicBezTo>
                    <a:pt x="3549" y="5978"/>
                    <a:pt x="3145" y="5898"/>
                    <a:pt x="2848" y="5750"/>
                  </a:cubicBezTo>
                  <a:cubicBezTo>
                    <a:pt x="1288" y="4970"/>
                    <a:pt x="627" y="3885"/>
                    <a:pt x="882" y="2525"/>
                  </a:cubicBezTo>
                  <a:cubicBezTo>
                    <a:pt x="1043" y="1665"/>
                    <a:pt x="2871" y="933"/>
                    <a:pt x="5668" y="604"/>
                  </a:cubicBezTo>
                  <a:close/>
                  <a:moveTo>
                    <a:pt x="5809" y="0"/>
                  </a:moveTo>
                  <a:cubicBezTo>
                    <a:pt x="5799" y="0"/>
                    <a:pt x="5789" y="1"/>
                    <a:pt x="5778" y="2"/>
                  </a:cubicBezTo>
                  <a:cubicBezTo>
                    <a:pt x="3864" y="213"/>
                    <a:pt x="607" y="806"/>
                    <a:pt x="306" y="2417"/>
                  </a:cubicBezTo>
                  <a:cubicBezTo>
                    <a:pt x="1" y="4042"/>
                    <a:pt x="789" y="5375"/>
                    <a:pt x="2586" y="6274"/>
                  </a:cubicBezTo>
                  <a:cubicBezTo>
                    <a:pt x="2981" y="6471"/>
                    <a:pt x="3471" y="6570"/>
                    <a:pt x="4002" y="6570"/>
                  </a:cubicBezTo>
                  <a:cubicBezTo>
                    <a:pt x="5304" y="6570"/>
                    <a:pt x="6846" y="5973"/>
                    <a:pt x="7786" y="4777"/>
                  </a:cubicBezTo>
                  <a:cubicBezTo>
                    <a:pt x="7824" y="4728"/>
                    <a:pt x="7845" y="4670"/>
                    <a:pt x="7848" y="4607"/>
                  </a:cubicBezTo>
                  <a:cubicBezTo>
                    <a:pt x="7912" y="3051"/>
                    <a:pt x="7023" y="1534"/>
                    <a:pt x="6051" y="127"/>
                  </a:cubicBezTo>
                  <a:cubicBezTo>
                    <a:pt x="5995" y="47"/>
                    <a:pt x="5905" y="0"/>
                    <a:pt x="58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057;p63">
              <a:extLst>
                <a:ext uri="{FF2B5EF4-FFF2-40B4-BE49-F238E27FC236}">
                  <a16:creationId xmlns:a16="http://schemas.microsoft.com/office/drawing/2014/main" id="{29936397-0926-4DFA-BB42-1FEAA3C19CA1}"/>
                </a:ext>
              </a:extLst>
            </p:cNvPr>
            <p:cNvSpPr/>
            <p:nvPr/>
          </p:nvSpPr>
          <p:spPr>
            <a:xfrm>
              <a:off x="4612675" y="1336850"/>
              <a:ext cx="371725" cy="352075"/>
            </a:xfrm>
            <a:custGeom>
              <a:avLst/>
              <a:gdLst/>
              <a:ahLst/>
              <a:cxnLst/>
              <a:rect l="l" t="t" r="r" b="b"/>
              <a:pathLst>
                <a:path w="14869" h="14083" extrusionOk="0">
                  <a:moveTo>
                    <a:pt x="5791" y="0"/>
                  </a:moveTo>
                  <a:cubicBezTo>
                    <a:pt x="3646" y="0"/>
                    <a:pt x="1296" y="1408"/>
                    <a:pt x="1" y="2992"/>
                  </a:cubicBezTo>
                  <a:lnTo>
                    <a:pt x="473" y="5705"/>
                  </a:lnTo>
                  <a:cubicBezTo>
                    <a:pt x="473" y="5705"/>
                    <a:pt x="708" y="10425"/>
                    <a:pt x="4956" y="12667"/>
                  </a:cubicBezTo>
                  <a:cubicBezTo>
                    <a:pt x="6761" y="13620"/>
                    <a:pt x="8778" y="14083"/>
                    <a:pt x="10511" y="14083"/>
                  </a:cubicBezTo>
                  <a:cubicBezTo>
                    <a:pt x="12857" y="14083"/>
                    <a:pt x="14682" y="13234"/>
                    <a:pt x="14749" y="11605"/>
                  </a:cubicBezTo>
                  <a:cubicBezTo>
                    <a:pt x="14868" y="8774"/>
                    <a:pt x="11564" y="5824"/>
                    <a:pt x="9322" y="2047"/>
                  </a:cubicBezTo>
                  <a:cubicBezTo>
                    <a:pt x="8448" y="575"/>
                    <a:pt x="7161" y="0"/>
                    <a:pt x="5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058;p63">
              <a:extLst>
                <a:ext uri="{FF2B5EF4-FFF2-40B4-BE49-F238E27FC236}">
                  <a16:creationId xmlns:a16="http://schemas.microsoft.com/office/drawing/2014/main" id="{30551254-64C1-47CC-9BD0-76596180F642}"/>
                </a:ext>
              </a:extLst>
            </p:cNvPr>
            <p:cNvSpPr/>
            <p:nvPr/>
          </p:nvSpPr>
          <p:spPr>
            <a:xfrm>
              <a:off x="4604450" y="1329525"/>
              <a:ext cx="386375" cy="366750"/>
            </a:xfrm>
            <a:custGeom>
              <a:avLst/>
              <a:gdLst/>
              <a:ahLst/>
              <a:cxnLst/>
              <a:rect l="l" t="t" r="r" b="b"/>
              <a:pathLst>
                <a:path w="15455" h="14670" extrusionOk="0">
                  <a:moveTo>
                    <a:pt x="6114" y="0"/>
                  </a:moveTo>
                  <a:cubicBezTo>
                    <a:pt x="3827" y="0"/>
                    <a:pt x="1396" y="1519"/>
                    <a:pt x="103" y="3100"/>
                  </a:cubicBezTo>
                  <a:cubicBezTo>
                    <a:pt x="1" y="3225"/>
                    <a:pt x="20" y="3409"/>
                    <a:pt x="144" y="3512"/>
                  </a:cubicBezTo>
                  <a:cubicBezTo>
                    <a:pt x="199" y="3556"/>
                    <a:pt x="264" y="3578"/>
                    <a:pt x="330" y="3578"/>
                  </a:cubicBezTo>
                  <a:cubicBezTo>
                    <a:pt x="414" y="3578"/>
                    <a:pt x="499" y="3541"/>
                    <a:pt x="556" y="3470"/>
                  </a:cubicBezTo>
                  <a:cubicBezTo>
                    <a:pt x="1760" y="1999"/>
                    <a:pt x="4012" y="587"/>
                    <a:pt x="6110" y="587"/>
                  </a:cubicBezTo>
                  <a:cubicBezTo>
                    <a:pt x="6224" y="587"/>
                    <a:pt x="6337" y="591"/>
                    <a:pt x="6450" y="599"/>
                  </a:cubicBezTo>
                  <a:cubicBezTo>
                    <a:pt x="7719" y="694"/>
                    <a:pt x="8711" y="1330"/>
                    <a:pt x="9400" y="2490"/>
                  </a:cubicBezTo>
                  <a:cubicBezTo>
                    <a:pt x="10156" y="3766"/>
                    <a:pt x="11020" y="4928"/>
                    <a:pt x="11854" y="6053"/>
                  </a:cubicBezTo>
                  <a:cubicBezTo>
                    <a:pt x="13466" y="8227"/>
                    <a:pt x="14861" y="10105"/>
                    <a:pt x="14786" y="11886"/>
                  </a:cubicBezTo>
                  <a:cubicBezTo>
                    <a:pt x="14760" y="12543"/>
                    <a:pt x="14404" y="13071"/>
                    <a:pt x="13730" y="13459"/>
                  </a:cubicBezTo>
                  <a:cubicBezTo>
                    <a:pt x="13003" y="13877"/>
                    <a:pt x="11997" y="14079"/>
                    <a:pt x="10872" y="14079"/>
                  </a:cubicBezTo>
                  <a:cubicBezTo>
                    <a:pt x="9141" y="14079"/>
                    <a:pt x="7128" y="13601"/>
                    <a:pt x="5423" y="12701"/>
                  </a:cubicBezTo>
                  <a:cubicBezTo>
                    <a:pt x="1379" y="10567"/>
                    <a:pt x="1096" y="6029"/>
                    <a:pt x="1094" y="5984"/>
                  </a:cubicBezTo>
                  <a:cubicBezTo>
                    <a:pt x="1087" y="5830"/>
                    <a:pt x="975" y="5705"/>
                    <a:pt x="812" y="5705"/>
                  </a:cubicBezTo>
                  <a:cubicBezTo>
                    <a:pt x="804" y="5705"/>
                    <a:pt x="796" y="5705"/>
                    <a:pt x="787" y="5706"/>
                  </a:cubicBezTo>
                  <a:cubicBezTo>
                    <a:pt x="625" y="5715"/>
                    <a:pt x="501" y="5852"/>
                    <a:pt x="510" y="6014"/>
                  </a:cubicBezTo>
                  <a:cubicBezTo>
                    <a:pt x="519" y="6213"/>
                    <a:pt x="803" y="10926"/>
                    <a:pt x="5149" y="13219"/>
                  </a:cubicBezTo>
                  <a:cubicBezTo>
                    <a:pt x="6952" y="14170"/>
                    <a:pt x="9034" y="14669"/>
                    <a:pt x="10853" y="14669"/>
                  </a:cubicBezTo>
                  <a:cubicBezTo>
                    <a:pt x="12087" y="14669"/>
                    <a:pt x="13200" y="14439"/>
                    <a:pt x="14022" y="13968"/>
                  </a:cubicBezTo>
                  <a:cubicBezTo>
                    <a:pt x="14870" y="13480"/>
                    <a:pt x="15336" y="12769"/>
                    <a:pt x="15372" y="11911"/>
                  </a:cubicBezTo>
                  <a:cubicBezTo>
                    <a:pt x="15454" y="9923"/>
                    <a:pt x="14004" y="7968"/>
                    <a:pt x="12324" y="5704"/>
                  </a:cubicBezTo>
                  <a:cubicBezTo>
                    <a:pt x="11498" y="4592"/>
                    <a:pt x="10645" y="3442"/>
                    <a:pt x="9903" y="2192"/>
                  </a:cubicBezTo>
                  <a:cubicBezTo>
                    <a:pt x="9122" y="876"/>
                    <a:pt x="7943" y="124"/>
                    <a:pt x="6494" y="15"/>
                  </a:cubicBezTo>
                  <a:cubicBezTo>
                    <a:pt x="6368" y="5"/>
                    <a:pt x="6241" y="0"/>
                    <a:pt x="6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59;p63">
              <a:extLst>
                <a:ext uri="{FF2B5EF4-FFF2-40B4-BE49-F238E27FC236}">
                  <a16:creationId xmlns:a16="http://schemas.microsoft.com/office/drawing/2014/main" id="{EA3B61EB-F1DD-4095-A11D-79F1AA5842D2}"/>
                </a:ext>
              </a:extLst>
            </p:cNvPr>
            <p:cNvSpPr/>
            <p:nvPr/>
          </p:nvSpPr>
          <p:spPr>
            <a:xfrm>
              <a:off x="4798500" y="1519400"/>
              <a:ext cx="184375" cy="149675"/>
            </a:xfrm>
            <a:custGeom>
              <a:avLst/>
              <a:gdLst/>
              <a:ahLst/>
              <a:cxnLst/>
              <a:rect l="l" t="t" r="r" b="b"/>
              <a:pathLst>
                <a:path w="7375" h="5987" extrusionOk="0">
                  <a:moveTo>
                    <a:pt x="5572" y="1"/>
                  </a:moveTo>
                  <a:cubicBezTo>
                    <a:pt x="4082" y="165"/>
                    <a:pt x="632" y="701"/>
                    <a:pt x="355" y="2180"/>
                  </a:cubicBezTo>
                  <a:cubicBezTo>
                    <a:pt x="1" y="4068"/>
                    <a:pt x="1300" y="5130"/>
                    <a:pt x="2479" y="5720"/>
                  </a:cubicBezTo>
                  <a:cubicBezTo>
                    <a:pt x="2828" y="5894"/>
                    <a:pt x="3281" y="5986"/>
                    <a:pt x="3778" y="5986"/>
                  </a:cubicBezTo>
                  <a:cubicBezTo>
                    <a:pt x="4963" y="5986"/>
                    <a:pt x="6403" y="5466"/>
                    <a:pt x="7316" y="4303"/>
                  </a:cubicBezTo>
                  <a:cubicBezTo>
                    <a:pt x="7374" y="2924"/>
                    <a:pt x="6619" y="1516"/>
                    <a:pt x="55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060;p63">
              <a:extLst>
                <a:ext uri="{FF2B5EF4-FFF2-40B4-BE49-F238E27FC236}">
                  <a16:creationId xmlns:a16="http://schemas.microsoft.com/office/drawing/2014/main" id="{233C3578-8CAD-4173-9B67-DD97C009E4CC}"/>
                </a:ext>
              </a:extLst>
            </p:cNvPr>
            <p:cNvSpPr/>
            <p:nvPr/>
          </p:nvSpPr>
          <p:spPr>
            <a:xfrm>
              <a:off x="4792575" y="1512100"/>
              <a:ext cx="197800" cy="164250"/>
            </a:xfrm>
            <a:custGeom>
              <a:avLst/>
              <a:gdLst/>
              <a:ahLst/>
              <a:cxnLst/>
              <a:rect l="l" t="t" r="r" b="b"/>
              <a:pathLst>
                <a:path w="7912" h="6570" extrusionOk="0">
                  <a:moveTo>
                    <a:pt x="5667" y="604"/>
                  </a:moveTo>
                  <a:cubicBezTo>
                    <a:pt x="6483" y="1803"/>
                    <a:pt x="7278" y="3182"/>
                    <a:pt x="7263" y="4488"/>
                  </a:cubicBezTo>
                  <a:cubicBezTo>
                    <a:pt x="6389" y="5548"/>
                    <a:pt x="5084" y="5988"/>
                    <a:pt x="4030" y="5988"/>
                  </a:cubicBezTo>
                  <a:cubicBezTo>
                    <a:pt x="3569" y="5988"/>
                    <a:pt x="3155" y="5903"/>
                    <a:pt x="2847" y="5750"/>
                  </a:cubicBezTo>
                  <a:cubicBezTo>
                    <a:pt x="1287" y="4970"/>
                    <a:pt x="626" y="3885"/>
                    <a:pt x="880" y="2525"/>
                  </a:cubicBezTo>
                  <a:cubicBezTo>
                    <a:pt x="1041" y="1665"/>
                    <a:pt x="2869" y="933"/>
                    <a:pt x="5667" y="604"/>
                  </a:cubicBezTo>
                  <a:close/>
                  <a:moveTo>
                    <a:pt x="5807" y="0"/>
                  </a:moveTo>
                  <a:cubicBezTo>
                    <a:pt x="5797" y="0"/>
                    <a:pt x="5787" y="1"/>
                    <a:pt x="5777" y="2"/>
                  </a:cubicBezTo>
                  <a:cubicBezTo>
                    <a:pt x="3862" y="213"/>
                    <a:pt x="606" y="806"/>
                    <a:pt x="305" y="2417"/>
                  </a:cubicBezTo>
                  <a:cubicBezTo>
                    <a:pt x="0" y="4042"/>
                    <a:pt x="788" y="5375"/>
                    <a:pt x="2585" y="6274"/>
                  </a:cubicBezTo>
                  <a:cubicBezTo>
                    <a:pt x="2979" y="6471"/>
                    <a:pt x="3469" y="6570"/>
                    <a:pt x="4000" y="6570"/>
                  </a:cubicBezTo>
                  <a:cubicBezTo>
                    <a:pt x="5302" y="6570"/>
                    <a:pt x="6845" y="5973"/>
                    <a:pt x="7785" y="4777"/>
                  </a:cubicBezTo>
                  <a:cubicBezTo>
                    <a:pt x="7822" y="4728"/>
                    <a:pt x="7845" y="4670"/>
                    <a:pt x="7847" y="4607"/>
                  </a:cubicBezTo>
                  <a:cubicBezTo>
                    <a:pt x="7911" y="3051"/>
                    <a:pt x="7022" y="1534"/>
                    <a:pt x="6050" y="127"/>
                  </a:cubicBezTo>
                  <a:cubicBezTo>
                    <a:pt x="5995" y="47"/>
                    <a:pt x="5903" y="0"/>
                    <a:pt x="58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061;p63">
              <a:extLst>
                <a:ext uri="{FF2B5EF4-FFF2-40B4-BE49-F238E27FC236}">
                  <a16:creationId xmlns:a16="http://schemas.microsoft.com/office/drawing/2014/main" id="{0F6E5662-5475-4C90-A8C0-4E9A33EAB8CE}"/>
                </a:ext>
              </a:extLst>
            </p:cNvPr>
            <p:cNvSpPr/>
            <p:nvPr/>
          </p:nvSpPr>
          <p:spPr>
            <a:xfrm>
              <a:off x="3787450" y="2756425"/>
              <a:ext cx="125475" cy="318075"/>
            </a:xfrm>
            <a:custGeom>
              <a:avLst/>
              <a:gdLst/>
              <a:ahLst/>
              <a:cxnLst/>
              <a:rect l="l" t="t" r="r" b="b"/>
              <a:pathLst>
                <a:path w="5019" h="12723" extrusionOk="0">
                  <a:moveTo>
                    <a:pt x="309" y="1"/>
                  </a:moveTo>
                  <a:cubicBezTo>
                    <a:pt x="302" y="1"/>
                    <a:pt x="294" y="1"/>
                    <a:pt x="287" y="2"/>
                  </a:cubicBezTo>
                  <a:cubicBezTo>
                    <a:pt x="125" y="9"/>
                    <a:pt x="1" y="145"/>
                    <a:pt x="8" y="307"/>
                  </a:cubicBezTo>
                  <a:cubicBezTo>
                    <a:pt x="21" y="607"/>
                    <a:pt x="388" y="7715"/>
                    <a:pt x="4409" y="12615"/>
                  </a:cubicBezTo>
                  <a:cubicBezTo>
                    <a:pt x="4464" y="12683"/>
                    <a:pt x="4546" y="12723"/>
                    <a:pt x="4634" y="12723"/>
                  </a:cubicBezTo>
                  <a:cubicBezTo>
                    <a:pt x="4882" y="12723"/>
                    <a:pt x="5019" y="12435"/>
                    <a:pt x="4861" y="12244"/>
                  </a:cubicBezTo>
                  <a:cubicBezTo>
                    <a:pt x="967" y="7497"/>
                    <a:pt x="595" y="353"/>
                    <a:pt x="592" y="281"/>
                  </a:cubicBezTo>
                  <a:cubicBezTo>
                    <a:pt x="586" y="127"/>
                    <a:pt x="460" y="1"/>
                    <a:pt x="309" y="1"/>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62;p63">
              <a:extLst>
                <a:ext uri="{FF2B5EF4-FFF2-40B4-BE49-F238E27FC236}">
                  <a16:creationId xmlns:a16="http://schemas.microsoft.com/office/drawing/2014/main" id="{14255ECE-5C7F-4296-BD64-7E07A23DB135}"/>
                </a:ext>
              </a:extLst>
            </p:cNvPr>
            <p:cNvSpPr/>
            <p:nvPr/>
          </p:nvSpPr>
          <p:spPr>
            <a:xfrm>
              <a:off x="3393850" y="3454500"/>
              <a:ext cx="109975" cy="133725"/>
            </a:xfrm>
            <a:custGeom>
              <a:avLst/>
              <a:gdLst/>
              <a:ahLst/>
              <a:cxnLst/>
              <a:rect l="l" t="t" r="r" b="b"/>
              <a:pathLst>
                <a:path w="4399" h="5349" extrusionOk="0">
                  <a:moveTo>
                    <a:pt x="2199" y="1"/>
                  </a:moveTo>
                  <a:cubicBezTo>
                    <a:pt x="985" y="1"/>
                    <a:pt x="1" y="1199"/>
                    <a:pt x="1" y="2675"/>
                  </a:cubicBezTo>
                  <a:cubicBezTo>
                    <a:pt x="1" y="4152"/>
                    <a:pt x="985" y="5349"/>
                    <a:pt x="2199" y="5349"/>
                  </a:cubicBezTo>
                  <a:cubicBezTo>
                    <a:pt x="3414" y="5349"/>
                    <a:pt x="4398" y="4152"/>
                    <a:pt x="4398" y="2675"/>
                  </a:cubicBezTo>
                  <a:cubicBezTo>
                    <a:pt x="4398" y="1199"/>
                    <a:pt x="3414" y="1"/>
                    <a:pt x="2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063;p63">
              <a:extLst>
                <a:ext uri="{FF2B5EF4-FFF2-40B4-BE49-F238E27FC236}">
                  <a16:creationId xmlns:a16="http://schemas.microsoft.com/office/drawing/2014/main" id="{796DA52A-8DB7-4B7C-BC27-D63B839BA966}"/>
                </a:ext>
              </a:extLst>
            </p:cNvPr>
            <p:cNvSpPr/>
            <p:nvPr/>
          </p:nvSpPr>
          <p:spPr>
            <a:xfrm>
              <a:off x="3249875" y="3530375"/>
              <a:ext cx="124575" cy="148375"/>
            </a:xfrm>
            <a:custGeom>
              <a:avLst/>
              <a:gdLst/>
              <a:ahLst/>
              <a:cxnLst/>
              <a:rect l="l" t="t" r="r" b="b"/>
              <a:pathLst>
                <a:path w="4983" h="5935" extrusionOk="0">
                  <a:moveTo>
                    <a:pt x="2492" y="586"/>
                  </a:moveTo>
                  <a:lnTo>
                    <a:pt x="2492" y="587"/>
                  </a:lnTo>
                  <a:cubicBezTo>
                    <a:pt x="3543" y="587"/>
                    <a:pt x="4397" y="1655"/>
                    <a:pt x="4397" y="2967"/>
                  </a:cubicBezTo>
                  <a:cubicBezTo>
                    <a:pt x="4397" y="4280"/>
                    <a:pt x="3543" y="5348"/>
                    <a:pt x="2492" y="5348"/>
                  </a:cubicBezTo>
                  <a:cubicBezTo>
                    <a:pt x="1441" y="5348"/>
                    <a:pt x="586" y="4280"/>
                    <a:pt x="586" y="2967"/>
                  </a:cubicBezTo>
                  <a:cubicBezTo>
                    <a:pt x="586" y="1655"/>
                    <a:pt x="1441" y="586"/>
                    <a:pt x="2492" y="586"/>
                  </a:cubicBezTo>
                  <a:close/>
                  <a:moveTo>
                    <a:pt x="2492" y="0"/>
                  </a:moveTo>
                  <a:cubicBezTo>
                    <a:pt x="1119" y="0"/>
                    <a:pt x="1" y="1332"/>
                    <a:pt x="1" y="2967"/>
                  </a:cubicBezTo>
                  <a:cubicBezTo>
                    <a:pt x="1" y="4604"/>
                    <a:pt x="1119" y="5935"/>
                    <a:pt x="2492" y="5935"/>
                  </a:cubicBezTo>
                  <a:cubicBezTo>
                    <a:pt x="3866" y="5935"/>
                    <a:pt x="4983" y="4604"/>
                    <a:pt x="4983" y="2967"/>
                  </a:cubicBezTo>
                  <a:cubicBezTo>
                    <a:pt x="4983" y="1332"/>
                    <a:pt x="3866" y="0"/>
                    <a:pt x="2492"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6" name="그림 16">
            <a:extLst>
              <a:ext uri="{FF2B5EF4-FFF2-40B4-BE49-F238E27FC236}">
                <a16:creationId xmlns:a16="http://schemas.microsoft.com/office/drawing/2014/main" id="{8282C81F-753F-4B0E-BB0E-F5A897556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262" y="1353614"/>
            <a:ext cx="659989" cy="659989"/>
          </a:xfrm>
          <a:prstGeom prst="rect">
            <a:avLst/>
          </a:prstGeom>
        </p:spPr>
      </p:pic>
      <p:pic>
        <p:nvPicPr>
          <p:cNvPr id="57" name="그림 16">
            <a:extLst>
              <a:ext uri="{FF2B5EF4-FFF2-40B4-BE49-F238E27FC236}">
                <a16:creationId xmlns:a16="http://schemas.microsoft.com/office/drawing/2014/main" id="{507B29C1-A296-4251-8697-994E8FE83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262" y="2935044"/>
            <a:ext cx="659989" cy="659989"/>
          </a:xfrm>
          <a:prstGeom prst="rect">
            <a:avLst/>
          </a:prstGeom>
        </p:spPr>
      </p:pic>
      <p:pic>
        <p:nvPicPr>
          <p:cNvPr id="58" name="그림 16">
            <a:extLst>
              <a:ext uri="{FF2B5EF4-FFF2-40B4-BE49-F238E27FC236}">
                <a16:creationId xmlns:a16="http://schemas.microsoft.com/office/drawing/2014/main" id="{24761AD6-0EAF-41E7-B6C6-677F27810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262" y="4056510"/>
            <a:ext cx="659989" cy="659989"/>
          </a:xfrm>
          <a:prstGeom prst="rect">
            <a:avLst/>
          </a:prstGeom>
        </p:spPr>
      </p:pic>
      <p:pic>
        <p:nvPicPr>
          <p:cNvPr id="59" name="그림 16">
            <a:extLst>
              <a:ext uri="{FF2B5EF4-FFF2-40B4-BE49-F238E27FC236}">
                <a16:creationId xmlns:a16="http://schemas.microsoft.com/office/drawing/2014/main" id="{B1FA58F9-3AF2-4727-BDA8-FA2A6554F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262" y="5143163"/>
            <a:ext cx="659989" cy="659989"/>
          </a:xfrm>
          <a:prstGeom prst="rect">
            <a:avLst/>
          </a:prstGeom>
        </p:spPr>
      </p:pic>
    </p:spTree>
    <p:extLst>
      <p:ext uri="{BB962C8B-B14F-4D97-AF65-F5344CB8AC3E}">
        <p14:creationId xmlns:p14="http://schemas.microsoft.com/office/powerpoint/2010/main" val="2446307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A05CD6E-913B-43E5-9CE5-C78471B680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8899" y="428624"/>
            <a:ext cx="5580341" cy="5667375"/>
          </a:xfrm>
          <a:prstGeom prst="rect">
            <a:avLst/>
          </a:prstGeom>
        </p:spPr>
      </p:pic>
      <p:sp>
        <p:nvSpPr>
          <p:cNvPr id="10" name="Rectangle 9">
            <a:extLst>
              <a:ext uri="{FF2B5EF4-FFF2-40B4-BE49-F238E27FC236}">
                <a16:creationId xmlns:a16="http://schemas.microsoft.com/office/drawing/2014/main" id="{FB7BF143-2B57-4744-9BF7-119DC6CEDE07}"/>
              </a:ext>
            </a:extLst>
          </p:cNvPr>
          <p:cNvSpPr/>
          <p:nvPr/>
        </p:nvSpPr>
        <p:spPr>
          <a:xfrm>
            <a:off x="1314379" y="1472684"/>
            <a:ext cx="4315605" cy="4154984"/>
          </a:xfrm>
          <a:prstGeom prst="rect">
            <a:avLst/>
          </a:prstGeom>
        </p:spPr>
        <p:txBody>
          <a:bodyPr wrap="none">
            <a:spAutoFit/>
          </a:bodyPr>
          <a:lstStyle/>
          <a:p>
            <a:pPr algn="ctr"/>
            <a:r>
              <a:rPr lang="en-US" sz="6600" dirty="0">
                <a:solidFill>
                  <a:schemeClr val="tx2"/>
                </a:solidFill>
                <a:latin typeface="Raleway ExtraBold" panose="020B0903030101060003" pitchFamily="34" charset="0"/>
              </a:rPr>
              <a:t>Feel</a:t>
            </a:r>
          </a:p>
          <a:p>
            <a:pPr algn="ctr"/>
            <a:r>
              <a:rPr lang="en-US" sz="6600" dirty="0">
                <a:solidFill>
                  <a:schemeClr val="tx2"/>
                </a:solidFill>
                <a:latin typeface="Raleway ExtraBold" panose="020B0903030101060003" pitchFamily="34" charset="0"/>
              </a:rPr>
              <a:t>Free to</a:t>
            </a:r>
          </a:p>
          <a:p>
            <a:pPr algn="ctr"/>
            <a:r>
              <a:rPr lang="en-US" sz="6600" dirty="0">
                <a:solidFill>
                  <a:schemeClr val="tx2"/>
                </a:solidFill>
                <a:latin typeface="Raleway ExtraBold" panose="020B0903030101060003" pitchFamily="34" charset="0"/>
              </a:rPr>
              <a:t>ask </a:t>
            </a:r>
            <a:r>
              <a:rPr lang="en-US" sz="6600" dirty="0">
                <a:solidFill>
                  <a:srgbClr val="8369FE"/>
                </a:solidFill>
                <a:latin typeface="Raleway ExtraBold" panose="020B0903030101060003" pitchFamily="34" charset="0"/>
              </a:rPr>
              <a:t>Any</a:t>
            </a:r>
            <a:r>
              <a:rPr lang="en-US" sz="6600" dirty="0">
                <a:solidFill>
                  <a:schemeClr val="tx2"/>
                </a:solidFill>
                <a:latin typeface="Raleway ExtraBold" panose="020B0903030101060003" pitchFamily="34" charset="0"/>
              </a:rPr>
              <a:t> </a:t>
            </a:r>
          </a:p>
          <a:p>
            <a:pPr algn="ctr"/>
            <a:r>
              <a:rPr lang="en-US" sz="6600" dirty="0">
                <a:solidFill>
                  <a:schemeClr val="tx2"/>
                </a:solidFill>
                <a:latin typeface="Raleway ExtraBold" panose="020B0903030101060003" pitchFamily="34" charset="0"/>
              </a:rPr>
              <a:t>Questions</a:t>
            </a:r>
          </a:p>
        </p:txBody>
      </p:sp>
    </p:spTree>
    <p:extLst>
      <p:ext uri="{BB962C8B-B14F-4D97-AF65-F5344CB8AC3E}">
        <p14:creationId xmlns:p14="http://schemas.microsoft.com/office/powerpoint/2010/main" val="1124269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rgbClr val="EBEBFF"/>
            </a:gs>
            <a:gs pos="0">
              <a:srgbClr val="F0F0FF"/>
            </a:gs>
          </a:gsLst>
          <a:lin ang="3000000" scaled="0"/>
          <a:tileRect/>
        </a:gradFill>
        <a:effectLst/>
      </p:bgPr>
    </p:bg>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id="{0B9EE325-9B8B-48C8-AB1E-1EB90460D248}"/>
              </a:ext>
            </a:extLst>
          </p:cNvPr>
          <p:cNvGrpSpPr/>
          <p:nvPr/>
        </p:nvGrpSpPr>
        <p:grpSpPr>
          <a:xfrm>
            <a:off x="5971017" y="1430027"/>
            <a:ext cx="5424570" cy="4578981"/>
            <a:chOff x="6142055" y="2049698"/>
            <a:chExt cx="5246367" cy="4439568"/>
          </a:xfrm>
        </p:grpSpPr>
        <p:grpSp>
          <p:nvGrpSpPr>
            <p:cNvPr id="115" name="Group 114">
              <a:extLst>
                <a:ext uri="{FF2B5EF4-FFF2-40B4-BE49-F238E27FC236}">
                  <a16:creationId xmlns:a16="http://schemas.microsoft.com/office/drawing/2014/main" id="{935C6DF1-3140-4497-936F-3161A884AE8C}"/>
                </a:ext>
              </a:extLst>
            </p:cNvPr>
            <p:cNvGrpSpPr/>
            <p:nvPr/>
          </p:nvGrpSpPr>
          <p:grpSpPr>
            <a:xfrm>
              <a:off x="6553859" y="2639402"/>
              <a:ext cx="4609012" cy="3476299"/>
              <a:chOff x="6553859" y="2639402"/>
              <a:chExt cx="4609012" cy="3476299"/>
            </a:xfrm>
          </p:grpSpPr>
          <p:sp>
            <p:nvSpPr>
              <p:cNvPr id="104" name="Line 6">
                <a:extLst>
                  <a:ext uri="{FF2B5EF4-FFF2-40B4-BE49-F238E27FC236}">
                    <a16:creationId xmlns:a16="http://schemas.microsoft.com/office/drawing/2014/main" id="{D3E7C79D-2918-4CAB-A414-B29EBEEB6BF7}"/>
                  </a:ext>
                </a:extLst>
              </p:cNvPr>
              <p:cNvSpPr>
                <a:spLocks noChangeShapeType="1"/>
              </p:cNvSpPr>
              <p:nvPr/>
            </p:nvSpPr>
            <p:spPr bwMode="auto">
              <a:xfrm>
                <a:off x="6553859" y="2639402"/>
                <a:ext cx="4609012" cy="0"/>
              </a:xfrm>
              <a:prstGeom prst="line">
                <a:avLst/>
              </a:prstGeom>
              <a:noFill/>
              <a:ln w="15875" cap="rnd">
                <a:solidFill>
                  <a:schemeClr val="bg2">
                    <a:lumMod val="9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5" name="Line 6">
                <a:extLst>
                  <a:ext uri="{FF2B5EF4-FFF2-40B4-BE49-F238E27FC236}">
                    <a16:creationId xmlns:a16="http://schemas.microsoft.com/office/drawing/2014/main" id="{516F0137-58D1-4A3D-A1B4-7969149A72C9}"/>
                  </a:ext>
                </a:extLst>
              </p:cNvPr>
              <p:cNvSpPr>
                <a:spLocks noChangeShapeType="1"/>
              </p:cNvSpPr>
              <p:nvPr/>
            </p:nvSpPr>
            <p:spPr bwMode="auto">
              <a:xfrm>
                <a:off x="6553859" y="3682292"/>
                <a:ext cx="4609012" cy="0"/>
              </a:xfrm>
              <a:prstGeom prst="line">
                <a:avLst/>
              </a:prstGeom>
              <a:noFill/>
              <a:ln w="15875" cap="rnd">
                <a:solidFill>
                  <a:schemeClr val="bg2">
                    <a:lumMod val="9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6" name="Line 6">
                <a:extLst>
                  <a:ext uri="{FF2B5EF4-FFF2-40B4-BE49-F238E27FC236}">
                    <a16:creationId xmlns:a16="http://schemas.microsoft.com/office/drawing/2014/main" id="{70F81532-359E-4584-BC28-20AC37265430}"/>
                  </a:ext>
                </a:extLst>
              </p:cNvPr>
              <p:cNvSpPr>
                <a:spLocks noChangeShapeType="1"/>
              </p:cNvSpPr>
              <p:nvPr/>
            </p:nvSpPr>
            <p:spPr bwMode="auto">
              <a:xfrm>
                <a:off x="6553859" y="4029922"/>
                <a:ext cx="4609012" cy="0"/>
              </a:xfrm>
              <a:prstGeom prst="line">
                <a:avLst/>
              </a:prstGeom>
              <a:noFill/>
              <a:ln w="15875" cap="rnd">
                <a:solidFill>
                  <a:schemeClr val="bg2">
                    <a:lumMod val="9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7" name="Line 6">
                <a:extLst>
                  <a:ext uri="{FF2B5EF4-FFF2-40B4-BE49-F238E27FC236}">
                    <a16:creationId xmlns:a16="http://schemas.microsoft.com/office/drawing/2014/main" id="{72761A8F-ACA0-4D35-B901-CDE7CDD55AA6}"/>
                  </a:ext>
                </a:extLst>
              </p:cNvPr>
              <p:cNvSpPr>
                <a:spLocks noChangeShapeType="1"/>
              </p:cNvSpPr>
              <p:nvPr/>
            </p:nvSpPr>
            <p:spPr bwMode="auto">
              <a:xfrm>
                <a:off x="6553859" y="4377552"/>
                <a:ext cx="4609012" cy="0"/>
              </a:xfrm>
              <a:prstGeom prst="line">
                <a:avLst/>
              </a:prstGeom>
              <a:noFill/>
              <a:ln w="15875" cap="rnd">
                <a:solidFill>
                  <a:schemeClr val="bg2">
                    <a:lumMod val="9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8" name="Line 6">
                <a:extLst>
                  <a:ext uri="{FF2B5EF4-FFF2-40B4-BE49-F238E27FC236}">
                    <a16:creationId xmlns:a16="http://schemas.microsoft.com/office/drawing/2014/main" id="{83ACDA2A-3D7C-424B-9E5C-E77FCD51C116}"/>
                  </a:ext>
                </a:extLst>
              </p:cNvPr>
              <p:cNvSpPr>
                <a:spLocks noChangeShapeType="1"/>
              </p:cNvSpPr>
              <p:nvPr/>
            </p:nvSpPr>
            <p:spPr bwMode="auto">
              <a:xfrm>
                <a:off x="6553859" y="4725182"/>
                <a:ext cx="4609012" cy="0"/>
              </a:xfrm>
              <a:prstGeom prst="line">
                <a:avLst/>
              </a:prstGeom>
              <a:noFill/>
              <a:ln w="15875" cap="rnd">
                <a:solidFill>
                  <a:schemeClr val="bg2">
                    <a:lumMod val="9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9" name="Line 6">
                <a:extLst>
                  <a:ext uri="{FF2B5EF4-FFF2-40B4-BE49-F238E27FC236}">
                    <a16:creationId xmlns:a16="http://schemas.microsoft.com/office/drawing/2014/main" id="{EF27ED9D-9929-4521-ABD5-8461E0B1255C}"/>
                  </a:ext>
                </a:extLst>
              </p:cNvPr>
              <p:cNvSpPr>
                <a:spLocks noChangeShapeType="1"/>
              </p:cNvSpPr>
              <p:nvPr/>
            </p:nvSpPr>
            <p:spPr bwMode="auto">
              <a:xfrm>
                <a:off x="6553859" y="5072812"/>
                <a:ext cx="4609012" cy="0"/>
              </a:xfrm>
              <a:prstGeom prst="line">
                <a:avLst/>
              </a:prstGeom>
              <a:noFill/>
              <a:ln w="15875" cap="rnd">
                <a:solidFill>
                  <a:schemeClr val="bg2">
                    <a:lumMod val="9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0" name="Line 6">
                <a:extLst>
                  <a:ext uri="{FF2B5EF4-FFF2-40B4-BE49-F238E27FC236}">
                    <a16:creationId xmlns:a16="http://schemas.microsoft.com/office/drawing/2014/main" id="{2A1B9402-6C97-4D8C-9194-472E643AB1D3}"/>
                  </a:ext>
                </a:extLst>
              </p:cNvPr>
              <p:cNvSpPr>
                <a:spLocks noChangeShapeType="1"/>
              </p:cNvSpPr>
              <p:nvPr/>
            </p:nvSpPr>
            <p:spPr bwMode="auto">
              <a:xfrm>
                <a:off x="6553859" y="5420442"/>
                <a:ext cx="4609012" cy="0"/>
              </a:xfrm>
              <a:prstGeom prst="line">
                <a:avLst/>
              </a:prstGeom>
              <a:noFill/>
              <a:ln w="15875" cap="rnd">
                <a:solidFill>
                  <a:schemeClr val="bg2">
                    <a:lumMod val="9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1" name="Line 6">
                <a:extLst>
                  <a:ext uri="{FF2B5EF4-FFF2-40B4-BE49-F238E27FC236}">
                    <a16:creationId xmlns:a16="http://schemas.microsoft.com/office/drawing/2014/main" id="{75DC522C-6A84-486E-BCF8-2B47F7CA205D}"/>
                  </a:ext>
                </a:extLst>
              </p:cNvPr>
              <p:cNvSpPr>
                <a:spLocks noChangeShapeType="1"/>
              </p:cNvSpPr>
              <p:nvPr/>
            </p:nvSpPr>
            <p:spPr bwMode="auto">
              <a:xfrm>
                <a:off x="6553859" y="2987032"/>
                <a:ext cx="4609012" cy="0"/>
              </a:xfrm>
              <a:prstGeom prst="line">
                <a:avLst/>
              </a:prstGeom>
              <a:noFill/>
              <a:ln w="15875" cap="rnd">
                <a:solidFill>
                  <a:schemeClr val="bg2">
                    <a:lumMod val="9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2" name="Line 6">
                <a:extLst>
                  <a:ext uri="{FF2B5EF4-FFF2-40B4-BE49-F238E27FC236}">
                    <a16:creationId xmlns:a16="http://schemas.microsoft.com/office/drawing/2014/main" id="{90C54EE3-1C1C-40B2-91DC-CCF1EF0CFEA2}"/>
                  </a:ext>
                </a:extLst>
              </p:cNvPr>
              <p:cNvSpPr>
                <a:spLocks noChangeShapeType="1"/>
              </p:cNvSpPr>
              <p:nvPr/>
            </p:nvSpPr>
            <p:spPr bwMode="auto">
              <a:xfrm>
                <a:off x="6553859" y="5768072"/>
                <a:ext cx="4609012" cy="0"/>
              </a:xfrm>
              <a:prstGeom prst="line">
                <a:avLst/>
              </a:prstGeom>
              <a:noFill/>
              <a:ln w="15875" cap="rnd">
                <a:solidFill>
                  <a:schemeClr val="bg2">
                    <a:lumMod val="9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3" name="Line 6">
                <a:extLst>
                  <a:ext uri="{FF2B5EF4-FFF2-40B4-BE49-F238E27FC236}">
                    <a16:creationId xmlns:a16="http://schemas.microsoft.com/office/drawing/2014/main" id="{16C73D87-2DB4-4DA8-ADB3-BEDA7C137EFD}"/>
                  </a:ext>
                </a:extLst>
              </p:cNvPr>
              <p:cNvSpPr>
                <a:spLocks noChangeShapeType="1"/>
              </p:cNvSpPr>
              <p:nvPr/>
            </p:nvSpPr>
            <p:spPr bwMode="auto">
              <a:xfrm>
                <a:off x="6553859" y="3334662"/>
                <a:ext cx="4609012" cy="0"/>
              </a:xfrm>
              <a:prstGeom prst="line">
                <a:avLst/>
              </a:prstGeom>
              <a:noFill/>
              <a:ln w="15875" cap="rnd">
                <a:solidFill>
                  <a:schemeClr val="bg2">
                    <a:lumMod val="9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4" name="Line 6">
                <a:extLst>
                  <a:ext uri="{FF2B5EF4-FFF2-40B4-BE49-F238E27FC236}">
                    <a16:creationId xmlns:a16="http://schemas.microsoft.com/office/drawing/2014/main" id="{25A3C0B8-87C1-4F55-B92F-202AE653F192}"/>
                  </a:ext>
                </a:extLst>
              </p:cNvPr>
              <p:cNvSpPr>
                <a:spLocks noChangeShapeType="1"/>
              </p:cNvSpPr>
              <p:nvPr/>
            </p:nvSpPr>
            <p:spPr bwMode="auto">
              <a:xfrm>
                <a:off x="6553859" y="6115701"/>
                <a:ext cx="4609012" cy="0"/>
              </a:xfrm>
              <a:prstGeom prst="line">
                <a:avLst/>
              </a:prstGeom>
              <a:noFill/>
              <a:ln w="15875" cap="rnd">
                <a:solidFill>
                  <a:schemeClr val="bg2">
                    <a:lumMod val="9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103" name="Group 102">
              <a:extLst>
                <a:ext uri="{FF2B5EF4-FFF2-40B4-BE49-F238E27FC236}">
                  <a16:creationId xmlns:a16="http://schemas.microsoft.com/office/drawing/2014/main" id="{18019537-0EE2-4310-85D7-D42C3DFAA40A}"/>
                </a:ext>
              </a:extLst>
            </p:cNvPr>
            <p:cNvGrpSpPr/>
            <p:nvPr/>
          </p:nvGrpSpPr>
          <p:grpSpPr>
            <a:xfrm>
              <a:off x="6716290" y="2831977"/>
              <a:ext cx="4359579" cy="3273222"/>
              <a:chOff x="6716290" y="2831977"/>
              <a:chExt cx="4359579" cy="3273222"/>
            </a:xfrm>
            <a:effectLst/>
          </p:grpSpPr>
          <p:sp>
            <p:nvSpPr>
              <p:cNvPr id="94" name="Rectangle: Rounded Corners 93">
                <a:extLst>
                  <a:ext uri="{FF2B5EF4-FFF2-40B4-BE49-F238E27FC236}">
                    <a16:creationId xmlns:a16="http://schemas.microsoft.com/office/drawing/2014/main" id="{D36D3359-FB6F-4556-995F-AA712E8237E0}"/>
                  </a:ext>
                </a:extLst>
              </p:cNvPr>
              <p:cNvSpPr/>
              <p:nvPr/>
            </p:nvSpPr>
            <p:spPr>
              <a:xfrm>
                <a:off x="10830919" y="2831977"/>
                <a:ext cx="244950" cy="3273222"/>
              </a:xfrm>
              <a:prstGeom prst="roundRect">
                <a:avLst>
                  <a:gd name="adj" fmla="val 21111"/>
                </a:avLst>
              </a:prstGeom>
              <a:gradFill>
                <a:gsLst>
                  <a:gs pos="48000">
                    <a:srgbClr val="EBEBFF"/>
                  </a:gs>
                  <a:gs pos="0">
                    <a:schemeClr val="bg1"/>
                  </a:gs>
                </a:gsLst>
                <a:lin ang="10800000" scaled="0"/>
              </a:gra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Rounded Corners 94">
                <a:extLst>
                  <a:ext uri="{FF2B5EF4-FFF2-40B4-BE49-F238E27FC236}">
                    <a16:creationId xmlns:a16="http://schemas.microsoft.com/office/drawing/2014/main" id="{19B0BDFF-2959-423C-BE03-B8BA4C653675}"/>
                  </a:ext>
                </a:extLst>
              </p:cNvPr>
              <p:cNvSpPr/>
              <p:nvPr/>
            </p:nvSpPr>
            <p:spPr>
              <a:xfrm>
                <a:off x="10320786" y="2831977"/>
                <a:ext cx="244950" cy="3273222"/>
              </a:xfrm>
              <a:prstGeom prst="roundRect">
                <a:avLst>
                  <a:gd name="adj" fmla="val 21111"/>
                </a:avLst>
              </a:prstGeom>
              <a:gradFill>
                <a:gsLst>
                  <a:gs pos="48000">
                    <a:srgbClr val="EBEBFF"/>
                  </a:gs>
                  <a:gs pos="0">
                    <a:schemeClr val="bg1"/>
                  </a:gs>
                </a:gsLst>
                <a:lin ang="10800000" scaled="0"/>
              </a:gra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Rounded Corners 95">
                <a:extLst>
                  <a:ext uri="{FF2B5EF4-FFF2-40B4-BE49-F238E27FC236}">
                    <a16:creationId xmlns:a16="http://schemas.microsoft.com/office/drawing/2014/main" id="{A61AD0AC-E123-4A68-8C1D-BBDCF90EC820}"/>
                  </a:ext>
                </a:extLst>
              </p:cNvPr>
              <p:cNvSpPr/>
              <p:nvPr/>
            </p:nvSpPr>
            <p:spPr>
              <a:xfrm>
                <a:off x="9804964" y="2831977"/>
                <a:ext cx="244950" cy="3273222"/>
              </a:xfrm>
              <a:prstGeom prst="roundRect">
                <a:avLst>
                  <a:gd name="adj" fmla="val 21111"/>
                </a:avLst>
              </a:prstGeom>
              <a:gradFill>
                <a:gsLst>
                  <a:gs pos="48000">
                    <a:srgbClr val="EBEBFF"/>
                  </a:gs>
                  <a:gs pos="0">
                    <a:schemeClr val="bg1"/>
                  </a:gs>
                </a:gsLst>
                <a:lin ang="10800000" scaled="0"/>
              </a:gra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Rounded Corners 96">
                <a:extLst>
                  <a:ext uri="{FF2B5EF4-FFF2-40B4-BE49-F238E27FC236}">
                    <a16:creationId xmlns:a16="http://schemas.microsoft.com/office/drawing/2014/main" id="{66D2E3A0-D393-498E-925E-2BB7C3AA6C30}"/>
                  </a:ext>
                </a:extLst>
              </p:cNvPr>
              <p:cNvSpPr/>
              <p:nvPr/>
            </p:nvSpPr>
            <p:spPr>
              <a:xfrm>
                <a:off x="9291363" y="2831977"/>
                <a:ext cx="244950" cy="3273222"/>
              </a:xfrm>
              <a:prstGeom prst="roundRect">
                <a:avLst>
                  <a:gd name="adj" fmla="val 21111"/>
                </a:avLst>
              </a:prstGeom>
              <a:gradFill>
                <a:gsLst>
                  <a:gs pos="48000">
                    <a:srgbClr val="EBEBFF"/>
                  </a:gs>
                  <a:gs pos="0">
                    <a:schemeClr val="bg1"/>
                  </a:gs>
                </a:gsLst>
                <a:lin ang="10800000" scaled="0"/>
              </a:gra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Rounded Corners 97">
                <a:extLst>
                  <a:ext uri="{FF2B5EF4-FFF2-40B4-BE49-F238E27FC236}">
                    <a16:creationId xmlns:a16="http://schemas.microsoft.com/office/drawing/2014/main" id="{E3103BDA-2321-4C9A-A801-768EA1B3683B}"/>
                  </a:ext>
                </a:extLst>
              </p:cNvPr>
              <p:cNvSpPr/>
              <p:nvPr/>
            </p:nvSpPr>
            <p:spPr>
              <a:xfrm>
                <a:off x="8774031" y="2831977"/>
                <a:ext cx="244950" cy="3273222"/>
              </a:xfrm>
              <a:prstGeom prst="roundRect">
                <a:avLst>
                  <a:gd name="adj" fmla="val 21111"/>
                </a:avLst>
              </a:prstGeom>
              <a:gradFill>
                <a:gsLst>
                  <a:gs pos="48000">
                    <a:srgbClr val="EBEBFF"/>
                  </a:gs>
                  <a:gs pos="0">
                    <a:schemeClr val="bg1"/>
                  </a:gs>
                </a:gsLst>
                <a:lin ang="10800000" scaled="0"/>
              </a:gra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Rounded Corners 98">
                <a:extLst>
                  <a:ext uri="{FF2B5EF4-FFF2-40B4-BE49-F238E27FC236}">
                    <a16:creationId xmlns:a16="http://schemas.microsoft.com/office/drawing/2014/main" id="{2FAFFC06-8CC4-4895-9E15-E4D840ECAAA9}"/>
                  </a:ext>
                </a:extLst>
              </p:cNvPr>
              <p:cNvSpPr/>
              <p:nvPr/>
            </p:nvSpPr>
            <p:spPr>
              <a:xfrm>
                <a:off x="8260465" y="2831977"/>
                <a:ext cx="244950" cy="3273222"/>
              </a:xfrm>
              <a:prstGeom prst="roundRect">
                <a:avLst>
                  <a:gd name="adj" fmla="val 21111"/>
                </a:avLst>
              </a:prstGeom>
              <a:gradFill>
                <a:gsLst>
                  <a:gs pos="48000">
                    <a:srgbClr val="EBEBFF"/>
                  </a:gs>
                  <a:gs pos="0">
                    <a:schemeClr val="bg1"/>
                  </a:gs>
                </a:gsLst>
                <a:lin ang="10800000" scaled="0"/>
              </a:gra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Rounded Corners 99">
                <a:extLst>
                  <a:ext uri="{FF2B5EF4-FFF2-40B4-BE49-F238E27FC236}">
                    <a16:creationId xmlns:a16="http://schemas.microsoft.com/office/drawing/2014/main" id="{42C8136F-F3D0-49EB-9A83-4CF964C90A91}"/>
                  </a:ext>
                </a:extLst>
              </p:cNvPr>
              <p:cNvSpPr/>
              <p:nvPr/>
            </p:nvSpPr>
            <p:spPr>
              <a:xfrm>
                <a:off x="7745415" y="2831977"/>
                <a:ext cx="244950" cy="3273222"/>
              </a:xfrm>
              <a:prstGeom prst="roundRect">
                <a:avLst>
                  <a:gd name="adj" fmla="val 21111"/>
                </a:avLst>
              </a:prstGeom>
              <a:gradFill>
                <a:gsLst>
                  <a:gs pos="48000">
                    <a:srgbClr val="EBEBFF"/>
                  </a:gs>
                  <a:gs pos="0">
                    <a:schemeClr val="bg1"/>
                  </a:gs>
                </a:gsLst>
                <a:lin ang="10800000" scaled="0"/>
              </a:gra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Rounded Corners 100">
                <a:extLst>
                  <a:ext uri="{FF2B5EF4-FFF2-40B4-BE49-F238E27FC236}">
                    <a16:creationId xmlns:a16="http://schemas.microsoft.com/office/drawing/2014/main" id="{EE8EF3FD-3C4C-4122-A623-3529B2713170}"/>
                  </a:ext>
                </a:extLst>
              </p:cNvPr>
              <p:cNvSpPr/>
              <p:nvPr/>
            </p:nvSpPr>
            <p:spPr>
              <a:xfrm>
                <a:off x="7228083" y="2831977"/>
                <a:ext cx="244950" cy="3273222"/>
              </a:xfrm>
              <a:prstGeom prst="roundRect">
                <a:avLst>
                  <a:gd name="adj" fmla="val 21111"/>
                </a:avLst>
              </a:prstGeom>
              <a:gradFill>
                <a:gsLst>
                  <a:gs pos="48000">
                    <a:srgbClr val="EBEBFF"/>
                  </a:gs>
                  <a:gs pos="0">
                    <a:schemeClr val="bg1"/>
                  </a:gs>
                </a:gsLst>
                <a:lin ang="10800000" scaled="0"/>
              </a:gra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Rounded Corners 101">
                <a:extLst>
                  <a:ext uri="{FF2B5EF4-FFF2-40B4-BE49-F238E27FC236}">
                    <a16:creationId xmlns:a16="http://schemas.microsoft.com/office/drawing/2014/main" id="{A0B60F83-3178-4BBC-8D4F-F88A1E9A0948}"/>
                  </a:ext>
                </a:extLst>
              </p:cNvPr>
              <p:cNvSpPr/>
              <p:nvPr/>
            </p:nvSpPr>
            <p:spPr>
              <a:xfrm>
                <a:off x="6716290" y="2831977"/>
                <a:ext cx="244950" cy="3273222"/>
              </a:xfrm>
              <a:prstGeom prst="roundRect">
                <a:avLst>
                  <a:gd name="adj" fmla="val 21111"/>
                </a:avLst>
              </a:prstGeom>
              <a:gradFill>
                <a:gsLst>
                  <a:gs pos="48000">
                    <a:srgbClr val="EBEBFF"/>
                  </a:gs>
                  <a:gs pos="0">
                    <a:schemeClr val="bg1"/>
                  </a:gs>
                </a:gsLst>
                <a:lin ang="10800000" scaled="0"/>
              </a:gra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1" name="Chart 90">
              <a:extLst>
                <a:ext uri="{FF2B5EF4-FFF2-40B4-BE49-F238E27FC236}">
                  <a16:creationId xmlns:a16="http://schemas.microsoft.com/office/drawing/2014/main" id="{FEE15756-AC15-457F-8199-017DA2D43A04}"/>
                </a:ext>
              </a:extLst>
            </p:cNvPr>
            <p:cNvGraphicFramePr>
              <a:graphicFrameLocks/>
            </p:cNvGraphicFramePr>
            <p:nvPr>
              <p:extLst>
                <p:ext uri="{D42A27DB-BD31-4B8C-83A1-F6EECF244321}">
                  <p14:modId xmlns:p14="http://schemas.microsoft.com/office/powerpoint/2010/main" val="2595263818"/>
                </p:ext>
              </p:extLst>
            </p:nvPr>
          </p:nvGraphicFramePr>
          <p:xfrm>
            <a:off x="6142055" y="2049698"/>
            <a:ext cx="5246367" cy="4439568"/>
          </p:xfrm>
          <a:graphic>
            <a:graphicData uri="http://schemas.openxmlformats.org/drawingml/2006/chart">
              <c:chart xmlns:c="http://schemas.openxmlformats.org/drawingml/2006/chart" xmlns:r="http://schemas.openxmlformats.org/officeDocument/2006/relationships" r:id="rId2"/>
            </a:graphicData>
          </a:graphic>
        </p:graphicFrame>
      </p:grpSp>
      <p:pic>
        <p:nvPicPr>
          <p:cNvPr id="50" name="그림 19">
            <a:extLst>
              <a:ext uri="{FF2B5EF4-FFF2-40B4-BE49-F238E27FC236}">
                <a16:creationId xmlns:a16="http://schemas.microsoft.com/office/drawing/2014/main" id="{9CC62447-A532-4EE5-B1AF-9D35FD4D2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91" y="63980"/>
            <a:ext cx="10991018" cy="1080000"/>
          </a:xfrm>
          <a:prstGeom prst="rect">
            <a:avLst/>
          </a:prstGeom>
        </p:spPr>
      </p:pic>
      <p:sp>
        <p:nvSpPr>
          <p:cNvPr id="119" name="Rectangle 118">
            <a:extLst>
              <a:ext uri="{FF2B5EF4-FFF2-40B4-BE49-F238E27FC236}">
                <a16:creationId xmlns:a16="http://schemas.microsoft.com/office/drawing/2014/main" id="{9D9160D5-B005-4FC0-B1D4-BF128E5EB79C}"/>
              </a:ext>
            </a:extLst>
          </p:cNvPr>
          <p:cNvSpPr/>
          <p:nvPr/>
        </p:nvSpPr>
        <p:spPr>
          <a:xfrm>
            <a:off x="1880737" y="329014"/>
            <a:ext cx="8430526" cy="584775"/>
          </a:xfrm>
          <a:prstGeom prst="rect">
            <a:avLst/>
          </a:prstGeom>
        </p:spPr>
        <p:txBody>
          <a:bodyPr wrap="square">
            <a:spAutoFit/>
          </a:bodyPr>
          <a:lstStyle/>
          <a:p>
            <a:pPr algn="ctr"/>
            <a:r>
              <a:rPr lang="en-US" sz="3200" dirty="0">
                <a:solidFill>
                  <a:srgbClr val="717BAB"/>
                </a:solidFill>
                <a:latin typeface="Raleway Medium" panose="020B0603030101060003" pitchFamily="34" charset="0"/>
              </a:rPr>
              <a:t>Autism Spectrum Disorder (ASD)</a:t>
            </a:r>
          </a:p>
        </p:txBody>
      </p:sp>
      <p:sp>
        <p:nvSpPr>
          <p:cNvPr id="120" name="Rectangle 119">
            <a:extLst>
              <a:ext uri="{FF2B5EF4-FFF2-40B4-BE49-F238E27FC236}">
                <a16:creationId xmlns:a16="http://schemas.microsoft.com/office/drawing/2014/main" id="{4BAFAD74-9887-4B1B-AC5C-97A3E8226947}"/>
              </a:ext>
            </a:extLst>
          </p:cNvPr>
          <p:cNvSpPr/>
          <p:nvPr/>
        </p:nvSpPr>
        <p:spPr>
          <a:xfrm>
            <a:off x="177599" y="2639371"/>
            <a:ext cx="6096000" cy="1938992"/>
          </a:xfrm>
          <a:prstGeom prst="rect">
            <a:avLst/>
          </a:prstGeom>
        </p:spPr>
        <p:txBody>
          <a:bodyPr>
            <a:spAutoFit/>
          </a:bodyPr>
          <a:lstStyle/>
          <a:p>
            <a:pPr algn="ctr"/>
            <a:r>
              <a:rPr lang="en-US" sz="2400" dirty="0">
                <a:solidFill>
                  <a:srgbClr val="717BAB"/>
                </a:solidFill>
                <a:latin typeface="Raleway Medium" panose="020B0603030101060003" pitchFamily="34" charset="0"/>
              </a:rPr>
              <a:t>Autism spectrum disorder (ASD) is a complex developmental condition involving persistent challenges with social communication, restricted interests, and repetitive behavior</a:t>
            </a:r>
          </a:p>
        </p:txBody>
      </p:sp>
      <p:sp>
        <p:nvSpPr>
          <p:cNvPr id="121" name="TextBox 120">
            <a:extLst>
              <a:ext uri="{FF2B5EF4-FFF2-40B4-BE49-F238E27FC236}">
                <a16:creationId xmlns:a16="http://schemas.microsoft.com/office/drawing/2014/main" id="{F79A6140-A521-4E60-88C4-BDD9CD76694C}"/>
              </a:ext>
            </a:extLst>
          </p:cNvPr>
          <p:cNvSpPr txBox="1"/>
          <p:nvPr/>
        </p:nvSpPr>
        <p:spPr>
          <a:xfrm>
            <a:off x="8288018" y="5969819"/>
            <a:ext cx="2332928" cy="276999"/>
          </a:xfrm>
          <a:prstGeom prst="rect">
            <a:avLst/>
          </a:prstGeom>
          <a:noFill/>
        </p:spPr>
        <p:txBody>
          <a:bodyPr wrap="square" rtlCol="0">
            <a:spAutoFit/>
          </a:bodyPr>
          <a:lstStyle/>
          <a:p>
            <a:r>
              <a:rPr lang="en-US" sz="1200" dirty="0">
                <a:solidFill>
                  <a:srgbClr val="717BAB"/>
                </a:solidFill>
                <a:latin typeface="Aller" panose="02000503030000020004" pitchFamily="2" charset="0"/>
              </a:rPr>
              <a:t>Source : </a:t>
            </a:r>
            <a:r>
              <a:rPr lang="en-US" sz="1200" dirty="0">
                <a:solidFill>
                  <a:srgbClr val="717BAB"/>
                </a:solidFill>
                <a:latin typeface="Aller" panose="02000503030000020004" pitchFamily="2" charset="0"/>
                <a:hlinkClick r:id="rId4">
                  <a:extLst>
                    <a:ext uri="{A12FA001-AC4F-418D-AE19-62706E023703}">
                      <ahyp:hlinkClr xmlns:ahyp="http://schemas.microsoft.com/office/drawing/2018/hyperlinkcolor" val="tx"/>
                    </a:ext>
                  </a:extLst>
                </a:hlinkClick>
              </a:rPr>
              <a:t>CDC</a:t>
            </a:r>
            <a:endParaRPr lang="en-US" sz="1200" dirty="0">
              <a:solidFill>
                <a:srgbClr val="717BAB"/>
              </a:solidFill>
              <a:latin typeface="Aller" panose="02000503030000020004" pitchFamily="2" charset="0"/>
            </a:endParaRPr>
          </a:p>
        </p:txBody>
      </p:sp>
    </p:spTree>
    <p:extLst>
      <p:ext uri="{BB962C8B-B14F-4D97-AF65-F5344CB8AC3E}">
        <p14:creationId xmlns:p14="http://schemas.microsoft.com/office/powerpoint/2010/main" val="139970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FB1B927-9872-48BA-8BB8-0030C313CAEC}"/>
              </a:ext>
            </a:extLst>
          </p:cNvPr>
          <p:cNvGrpSpPr/>
          <p:nvPr/>
        </p:nvGrpSpPr>
        <p:grpSpPr>
          <a:xfrm>
            <a:off x="1038871" y="2199704"/>
            <a:ext cx="2642322" cy="3695962"/>
            <a:chOff x="4958625" y="1301930"/>
            <a:chExt cx="3541653" cy="3765371"/>
          </a:xfrm>
        </p:grpSpPr>
        <p:sp>
          <p:nvSpPr>
            <p:cNvPr id="16" name="Rectangle: Rounded Corners 15">
              <a:extLst>
                <a:ext uri="{FF2B5EF4-FFF2-40B4-BE49-F238E27FC236}">
                  <a16:creationId xmlns:a16="http://schemas.microsoft.com/office/drawing/2014/main" id="{00D1E126-484B-456D-8500-5E621FC692F8}"/>
                </a:ext>
              </a:extLst>
            </p:cNvPr>
            <p:cNvSpPr/>
            <p:nvPr/>
          </p:nvSpPr>
          <p:spPr>
            <a:xfrm>
              <a:off x="4958625" y="1302545"/>
              <a:ext cx="3366722" cy="3554412"/>
            </a:xfrm>
            <a:prstGeom prst="roundRect">
              <a:avLst>
                <a:gd name="adj" fmla="val 8180"/>
              </a:avLst>
            </a:prstGeom>
            <a:gradFill flip="none" rotWithShape="1">
              <a:gsLst>
                <a:gs pos="0">
                  <a:schemeClr val="accent1">
                    <a:lumMod val="5000"/>
                    <a:lumOff val="95000"/>
                  </a:schemeClr>
                </a:gs>
                <a:gs pos="86000">
                  <a:schemeClr val="accent1">
                    <a:lumMod val="20000"/>
                    <a:lumOff val="80000"/>
                  </a:schemeClr>
                </a:gs>
              </a:gsLst>
              <a:path path="circle">
                <a:fillToRect l="100000" t="100000"/>
              </a:path>
              <a:tileRect r="-100000" b="-100000"/>
            </a:gradFill>
            <a:ln w="47625" cmpd="sng">
              <a:solidFill>
                <a:schemeClr val="bg1">
                  <a:alpha val="0"/>
                </a:schemeClr>
              </a:solidFill>
              <a:prstDash val="solid"/>
            </a:ln>
            <a:effectLst>
              <a:outerShdw blurRad="419100" dist="152400" dir="3000000" sx="96000" sy="96000" algn="ctr" rotWithShape="0">
                <a:schemeClr val="tx2">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9C3CCD91-ADB8-45C6-A70D-27FEC10B9CB6}"/>
                </a:ext>
              </a:extLst>
            </p:cNvPr>
            <p:cNvSpPr/>
            <p:nvPr/>
          </p:nvSpPr>
          <p:spPr>
            <a:xfrm>
              <a:off x="4958625" y="1301930"/>
              <a:ext cx="3366722" cy="3554411"/>
            </a:xfrm>
            <a:prstGeom prst="roundRect">
              <a:avLst>
                <a:gd name="adj" fmla="val 8180"/>
              </a:avLst>
            </a:prstGeom>
            <a:gradFill flip="none" rotWithShape="1">
              <a:gsLst>
                <a:gs pos="0">
                  <a:srgbClr val="F0F0FF"/>
                </a:gs>
                <a:gs pos="100000">
                  <a:srgbClr val="D6E1F2"/>
                </a:gs>
              </a:gsLst>
              <a:path path="circle">
                <a:fillToRect l="100000" t="100000"/>
              </a:path>
              <a:tileRect r="-100000" b="-100000"/>
            </a:gradFill>
            <a:ln w="47625" cmpd="sng">
              <a:noFill/>
              <a:prstDash val="solid"/>
            </a:ln>
            <a:effectLst>
              <a:outerShdw blurRad="304800" dist="190500" dir="13200000" algn="ctr" rotWithShape="0">
                <a:schemeClr val="bg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A7634C4E-A904-4558-90A7-1A083CB2D613}"/>
                </a:ext>
              </a:extLst>
            </p:cNvPr>
            <p:cNvSpPr/>
            <p:nvPr/>
          </p:nvSpPr>
          <p:spPr>
            <a:xfrm>
              <a:off x="5133556" y="1512889"/>
              <a:ext cx="3366722" cy="3554412"/>
            </a:xfrm>
            <a:prstGeom prst="roundRect">
              <a:avLst>
                <a:gd name="adj" fmla="val 8180"/>
              </a:avLst>
            </a:prstGeom>
            <a:noFill/>
            <a:ln w="47625" cmpd="sng">
              <a:noFill/>
              <a:prstDash val="solid"/>
            </a:ln>
            <a:effectLst>
              <a:outerShdw blurRad="241300" dist="152400" dir="3000000" sx="107000" sy="107000" algn="ctr" rotWithShape="0">
                <a:schemeClr val="tx2">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그림 19">
            <a:extLst>
              <a:ext uri="{FF2B5EF4-FFF2-40B4-BE49-F238E27FC236}">
                <a16:creationId xmlns:a16="http://schemas.microsoft.com/office/drawing/2014/main" id="{A815ECF4-1AEC-407E-B8C7-DF0C6CA51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91" y="63980"/>
            <a:ext cx="10991018" cy="1080000"/>
          </a:xfrm>
          <a:prstGeom prst="rect">
            <a:avLst/>
          </a:prstGeom>
        </p:spPr>
      </p:pic>
      <p:sp>
        <p:nvSpPr>
          <p:cNvPr id="5" name="Rectangle 4">
            <a:extLst>
              <a:ext uri="{FF2B5EF4-FFF2-40B4-BE49-F238E27FC236}">
                <a16:creationId xmlns:a16="http://schemas.microsoft.com/office/drawing/2014/main" id="{A704FD5D-41B4-4D46-B864-928FB4BD3B43}"/>
              </a:ext>
            </a:extLst>
          </p:cNvPr>
          <p:cNvSpPr/>
          <p:nvPr/>
        </p:nvSpPr>
        <p:spPr>
          <a:xfrm>
            <a:off x="1880737" y="329014"/>
            <a:ext cx="8430526" cy="584775"/>
          </a:xfrm>
          <a:prstGeom prst="rect">
            <a:avLst/>
          </a:prstGeom>
        </p:spPr>
        <p:txBody>
          <a:bodyPr wrap="square">
            <a:spAutoFit/>
          </a:bodyPr>
          <a:lstStyle/>
          <a:p>
            <a:pPr algn="ctr"/>
            <a:r>
              <a:rPr lang="en-US" sz="3200" dirty="0">
                <a:solidFill>
                  <a:srgbClr val="717BAB"/>
                </a:solidFill>
                <a:latin typeface="Raleway Medium" panose="020B0603030101060003" pitchFamily="34" charset="0"/>
              </a:rPr>
              <a:t>Autism Spectrum Disorder (ASD)</a:t>
            </a:r>
          </a:p>
        </p:txBody>
      </p:sp>
      <p:sp>
        <p:nvSpPr>
          <p:cNvPr id="9" name="TextBox 8">
            <a:extLst>
              <a:ext uri="{FF2B5EF4-FFF2-40B4-BE49-F238E27FC236}">
                <a16:creationId xmlns:a16="http://schemas.microsoft.com/office/drawing/2014/main" id="{79DF73FC-1769-4F8F-880C-B967B9BC5058}"/>
              </a:ext>
            </a:extLst>
          </p:cNvPr>
          <p:cNvSpPr txBox="1"/>
          <p:nvPr/>
        </p:nvSpPr>
        <p:spPr>
          <a:xfrm>
            <a:off x="1106448" y="2523740"/>
            <a:ext cx="2279358" cy="830997"/>
          </a:xfrm>
          <a:prstGeom prst="rect">
            <a:avLst/>
          </a:prstGeom>
          <a:noFill/>
        </p:spPr>
        <p:txBody>
          <a:bodyPr wrap="square" rtlCol="0">
            <a:spAutoFit/>
          </a:bodyPr>
          <a:lstStyle/>
          <a:p>
            <a:pPr algn="ctr"/>
            <a:r>
              <a:rPr lang="en-US" altLang="ko-KR" sz="2400" dirty="0">
                <a:solidFill>
                  <a:srgbClr val="8369FE"/>
                </a:solidFill>
                <a:latin typeface="Raleway Medium" panose="020B0603030101060003" pitchFamily="34" charset="0"/>
              </a:rPr>
              <a:t>Screening</a:t>
            </a:r>
          </a:p>
          <a:p>
            <a:pPr algn="ctr"/>
            <a:r>
              <a:rPr lang="en-US" altLang="ko-KR" sz="2400" dirty="0">
                <a:solidFill>
                  <a:srgbClr val="8369FE"/>
                </a:solidFill>
                <a:latin typeface="Raleway Medium" panose="020B0603030101060003" pitchFamily="34" charset="0"/>
              </a:rPr>
              <a:t>Difficulties</a:t>
            </a:r>
          </a:p>
        </p:txBody>
      </p:sp>
      <p:sp>
        <p:nvSpPr>
          <p:cNvPr id="10" name="TextBox 9">
            <a:extLst>
              <a:ext uri="{FF2B5EF4-FFF2-40B4-BE49-F238E27FC236}">
                <a16:creationId xmlns:a16="http://schemas.microsoft.com/office/drawing/2014/main" id="{584960F6-6C15-4037-B7A5-1EC280FD781A}"/>
              </a:ext>
            </a:extLst>
          </p:cNvPr>
          <p:cNvSpPr txBox="1"/>
          <p:nvPr/>
        </p:nvSpPr>
        <p:spPr>
          <a:xfrm>
            <a:off x="1099224" y="3514160"/>
            <a:ext cx="2395585" cy="1831271"/>
          </a:xfrm>
          <a:prstGeom prst="rect">
            <a:avLst/>
          </a:prstGeom>
          <a:noFill/>
        </p:spPr>
        <p:txBody>
          <a:bodyPr wrap="square" rtlCol="0">
            <a:spAutoFit/>
          </a:bodyPr>
          <a:lstStyle>
            <a:defPPr>
              <a:defRPr lang="ko-KR"/>
            </a:defPPr>
            <a:lvl1pPr>
              <a:defRPr sz="1100"/>
            </a:lvl1pPr>
          </a:lstStyle>
          <a:p>
            <a:pPr marL="171450" indent="-171450">
              <a:spcBef>
                <a:spcPts val="600"/>
              </a:spcBef>
              <a:buFont typeface="Arial" panose="020B0604020202020204" pitchFamily="34" charset="0"/>
              <a:buChar char="•"/>
            </a:pPr>
            <a:r>
              <a:rPr lang="en-US" sz="1400" dirty="0">
                <a:solidFill>
                  <a:srgbClr val="717BAB"/>
                </a:solidFill>
                <a:latin typeface="Raleway" panose="020B0503030101060003" pitchFamily="34" charset="0"/>
              </a:rPr>
              <a:t>Diversity in symptoms</a:t>
            </a:r>
          </a:p>
          <a:p>
            <a:pPr marL="171450" indent="-171450">
              <a:spcBef>
                <a:spcPts val="600"/>
              </a:spcBef>
              <a:buFont typeface="Arial" panose="020B0604020202020204" pitchFamily="34" charset="0"/>
              <a:buChar char="•"/>
            </a:pPr>
            <a:r>
              <a:rPr lang="en-US" sz="1400" dirty="0">
                <a:solidFill>
                  <a:srgbClr val="717BAB"/>
                </a:solidFill>
                <a:latin typeface="Raleway" panose="020B0503030101060003" pitchFamily="34" charset="0"/>
              </a:rPr>
              <a:t>few visible physical impairments</a:t>
            </a:r>
          </a:p>
          <a:p>
            <a:pPr marL="171450" indent="-171450">
              <a:spcBef>
                <a:spcPts val="600"/>
              </a:spcBef>
              <a:buFont typeface="Arial" panose="020B0604020202020204" pitchFamily="34" charset="0"/>
              <a:buChar char="•"/>
            </a:pPr>
            <a:r>
              <a:rPr lang="en-US" sz="1400" dirty="0">
                <a:solidFill>
                  <a:srgbClr val="717BAB"/>
                </a:solidFill>
                <a:latin typeface="Raleway" panose="020B0503030101060003" pitchFamily="34" charset="0"/>
              </a:rPr>
              <a:t>Significant psychological sickness</a:t>
            </a:r>
            <a:endParaRPr lang="en-US" altLang="ko-KR" sz="1400" dirty="0">
              <a:solidFill>
                <a:srgbClr val="717BAB"/>
              </a:solidFill>
              <a:latin typeface="Raleway" panose="020B0503030101060003" pitchFamily="34" charset="0"/>
            </a:endParaRPr>
          </a:p>
          <a:p>
            <a:pPr marL="171450" indent="-171450">
              <a:spcBef>
                <a:spcPts val="600"/>
              </a:spcBef>
              <a:buFont typeface="Arial" panose="020B0604020202020204" pitchFamily="34" charset="0"/>
              <a:buChar char="•"/>
            </a:pPr>
            <a:r>
              <a:rPr lang="en-US" sz="1400" dirty="0">
                <a:solidFill>
                  <a:srgbClr val="717BAB"/>
                </a:solidFill>
                <a:latin typeface="Raleway" panose="020B0503030101060003" pitchFamily="34" charset="0"/>
              </a:rPr>
              <a:t>no quantifiable lab test  attributes </a:t>
            </a:r>
          </a:p>
        </p:txBody>
      </p:sp>
      <p:grpSp>
        <p:nvGrpSpPr>
          <p:cNvPr id="19" name="Group 18">
            <a:extLst>
              <a:ext uri="{FF2B5EF4-FFF2-40B4-BE49-F238E27FC236}">
                <a16:creationId xmlns:a16="http://schemas.microsoft.com/office/drawing/2014/main" id="{32E00DBA-8537-4963-BE3D-334B1CE14E3C}"/>
              </a:ext>
            </a:extLst>
          </p:cNvPr>
          <p:cNvGrpSpPr/>
          <p:nvPr/>
        </p:nvGrpSpPr>
        <p:grpSpPr>
          <a:xfrm>
            <a:off x="4893694" y="2199704"/>
            <a:ext cx="2642322" cy="3695962"/>
            <a:chOff x="4958625" y="1301930"/>
            <a:chExt cx="3541653" cy="3765371"/>
          </a:xfrm>
        </p:grpSpPr>
        <p:sp>
          <p:nvSpPr>
            <p:cNvPr id="20" name="Rectangle: Rounded Corners 19">
              <a:extLst>
                <a:ext uri="{FF2B5EF4-FFF2-40B4-BE49-F238E27FC236}">
                  <a16:creationId xmlns:a16="http://schemas.microsoft.com/office/drawing/2014/main" id="{B5A3576D-3C11-4000-99A2-3CEEF4567C69}"/>
                </a:ext>
              </a:extLst>
            </p:cNvPr>
            <p:cNvSpPr/>
            <p:nvPr/>
          </p:nvSpPr>
          <p:spPr>
            <a:xfrm>
              <a:off x="4958625" y="1302545"/>
              <a:ext cx="3366722" cy="3554412"/>
            </a:xfrm>
            <a:prstGeom prst="roundRect">
              <a:avLst>
                <a:gd name="adj" fmla="val 8180"/>
              </a:avLst>
            </a:prstGeom>
            <a:gradFill flip="none" rotWithShape="1">
              <a:gsLst>
                <a:gs pos="0">
                  <a:schemeClr val="accent1">
                    <a:lumMod val="5000"/>
                    <a:lumOff val="95000"/>
                  </a:schemeClr>
                </a:gs>
                <a:gs pos="86000">
                  <a:schemeClr val="accent1">
                    <a:lumMod val="20000"/>
                    <a:lumOff val="80000"/>
                  </a:schemeClr>
                </a:gs>
              </a:gsLst>
              <a:path path="circle">
                <a:fillToRect l="100000" t="100000"/>
              </a:path>
              <a:tileRect r="-100000" b="-100000"/>
            </a:gradFill>
            <a:ln w="47625" cmpd="sng">
              <a:solidFill>
                <a:schemeClr val="bg1">
                  <a:alpha val="0"/>
                </a:schemeClr>
              </a:solidFill>
              <a:prstDash val="solid"/>
            </a:ln>
            <a:effectLst>
              <a:outerShdw blurRad="419100" dist="152400" dir="3000000" sx="96000" sy="96000" algn="ctr" rotWithShape="0">
                <a:schemeClr val="tx2">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FB92268F-7E21-4FB4-9447-3910E48CF8F9}"/>
                </a:ext>
              </a:extLst>
            </p:cNvPr>
            <p:cNvSpPr/>
            <p:nvPr/>
          </p:nvSpPr>
          <p:spPr>
            <a:xfrm>
              <a:off x="4958625" y="1301930"/>
              <a:ext cx="3366722" cy="3554411"/>
            </a:xfrm>
            <a:prstGeom prst="roundRect">
              <a:avLst>
                <a:gd name="adj" fmla="val 8180"/>
              </a:avLst>
            </a:prstGeom>
            <a:gradFill flip="none" rotWithShape="1">
              <a:gsLst>
                <a:gs pos="0">
                  <a:srgbClr val="F0F0FF"/>
                </a:gs>
                <a:gs pos="100000">
                  <a:srgbClr val="D6E1F2"/>
                </a:gs>
              </a:gsLst>
              <a:path path="circle">
                <a:fillToRect l="100000" t="100000"/>
              </a:path>
              <a:tileRect r="-100000" b="-100000"/>
            </a:gradFill>
            <a:ln w="47625" cmpd="sng">
              <a:noFill/>
              <a:prstDash val="solid"/>
            </a:ln>
            <a:effectLst>
              <a:outerShdw blurRad="304800" dist="190500" dir="13200000" algn="ctr" rotWithShape="0">
                <a:schemeClr val="bg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9C81C1FF-7E9D-40F5-9146-8F8A7160D8A8}"/>
                </a:ext>
              </a:extLst>
            </p:cNvPr>
            <p:cNvSpPr/>
            <p:nvPr/>
          </p:nvSpPr>
          <p:spPr>
            <a:xfrm>
              <a:off x="5133556" y="1512889"/>
              <a:ext cx="3366722" cy="3554412"/>
            </a:xfrm>
            <a:prstGeom prst="roundRect">
              <a:avLst>
                <a:gd name="adj" fmla="val 8180"/>
              </a:avLst>
            </a:prstGeom>
            <a:noFill/>
            <a:ln w="47625" cmpd="sng">
              <a:noFill/>
              <a:prstDash val="solid"/>
            </a:ln>
            <a:effectLst>
              <a:outerShdw blurRad="241300" dist="152400" dir="3000000" sx="107000" sy="107000" algn="ctr" rotWithShape="0">
                <a:schemeClr val="tx2">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9FCF1380-3079-4A04-9EE4-B4A3F821DD1F}"/>
              </a:ext>
            </a:extLst>
          </p:cNvPr>
          <p:cNvGrpSpPr/>
          <p:nvPr/>
        </p:nvGrpSpPr>
        <p:grpSpPr>
          <a:xfrm>
            <a:off x="8748517" y="2199704"/>
            <a:ext cx="2642322" cy="3695962"/>
            <a:chOff x="4958625" y="1301930"/>
            <a:chExt cx="3541653" cy="3765371"/>
          </a:xfrm>
        </p:grpSpPr>
        <p:sp>
          <p:nvSpPr>
            <p:cNvPr id="24" name="Rectangle: Rounded Corners 23">
              <a:extLst>
                <a:ext uri="{FF2B5EF4-FFF2-40B4-BE49-F238E27FC236}">
                  <a16:creationId xmlns:a16="http://schemas.microsoft.com/office/drawing/2014/main" id="{B6654DB3-C559-45A6-B2D4-B461ABC00FE4}"/>
                </a:ext>
              </a:extLst>
            </p:cNvPr>
            <p:cNvSpPr/>
            <p:nvPr/>
          </p:nvSpPr>
          <p:spPr>
            <a:xfrm>
              <a:off x="4958625" y="1302545"/>
              <a:ext cx="3366722" cy="3554412"/>
            </a:xfrm>
            <a:prstGeom prst="roundRect">
              <a:avLst>
                <a:gd name="adj" fmla="val 8180"/>
              </a:avLst>
            </a:prstGeom>
            <a:gradFill flip="none" rotWithShape="1">
              <a:gsLst>
                <a:gs pos="0">
                  <a:schemeClr val="accent1">
                    <a:lumMod val="5000"/>
                    <a:lumOff val="95000"/>
                  </a:schemeClr>
                </a:gs>
                <a:gs pos="86000">
                  <a:schemeClr val="accent1">
                    <a:lumMod val="20000"/>
                    <a:lumOff val="80000"/>
                  </a:schemeClr>
                </a:gs>
              </a:gsLst>
              <a:path path="circle">
                <a:fillToRect l="100000" t="100000"/>
              </a:path>
              <a:tileRect r="-100000" b="-100000"/>
            </a:gradFill>
            <a:ln w="47625" cmpd="sng">
              <a:solidFill>
                <a:schemeClr val="bg1">
                  <a:alpha val="0"/>
                </a:schemeClr>
              </a:solidFill>
              <a:prstDash val="solid"/>
            </a:ln>
            <a:effectLst>
              <a:outerShdw blurRad="419100" dist="152400" dir="3000000" sx="96000" sy="96000" algn="ctr" rotWithShape="0">
                <a:schemeClr val="tx2">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AA1B0403-51D5-4A9D-A856-F60665126B97}"/>
                </a:ext>
              </a:extLst>
            </p:cNvPr>
            <p:cNvSpPr/>
            <p:nvPr/>
          </p:nvSpPr>
          <p:spPr>
            <a:xfrm>
              <a:off x="4958625" y="1301930"/>
              <a:ext cx="3366722" cy="3554411"/>
            </a:xfrm>
            <a:prstGeom prst="roundRect">
              <a:avLst>
                <a:gd name="adj" fmla="val 8180"/>
              </a:avLst>
            </a:prstGeom>
            <a:gradFill flip="none" rotWithShape="1">
              <a:gsLst>
                <a:gs pos="0">
                  <a:srgbClr val="F0F0FF"/>
                </a:gs>
                <a:gs pos="100000">
                  <a:srgbClr val="D6E1F2"/>
                </a:gs>
              </a:gsLst>
              <a:path path="circle">
                <a:fillToRect l="100000" t="100000"/>
              </a:path>
              <a:tileRect r="-100000" b="-100000"/>
            </a:gradFill>
            <a:ln w="47625" cmpd="sng">
              <a:noFill/>
              <a:prstDash val="solid"/>
            </a:ln>
            <a:effectLst>
              <a:outerShdw blurRad="304800" dist="190500" dir="13200000" algn="ctr" rotWithShape="0">
                <a:schemeClr val="bg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3FB7F870-5DDB-4B3F-B2EC-29CCE0C67723}"/>
                </a:ext>
              </a:extLst>
            </p:cNvPr>
            <p:cNvSpPr/>
            <p:nvPr/>
          </p:nvSpPr>
          <p:spPr>
            <a:xfrm>
              <a:off x="5133556" y="1512889"/>
              <a:ext cx="3366722" cy="3554412"/>
            </a:xfrm>
            <a:prstGeom prst="roundRect">
              <a:avLst>
                <a:gd name="adj" fmla="val 8180"/>
              </a:avLst>
            </a:prstGeom>
            <a:noFill/>
            <a:ln w="47625" cmpd="sng">
              <a:noFill/>
              <a:prstDash val="solid"/>
            </a:ln>
            <a:effectLst>
              <a:outerShdw blurRad="241300" dist="152400" dir="3000000" sx="107000" sy="107000" algn="ctr" rotWithShape="0">
                <a:schemeClr val="tx2">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5DCD593C-BC8A-4631-942C-A2A99ACCF9AA}"/>
              </a:ext>
            </a:extLst>
          </p:cNvPr>
          <p:cNvSpPr txBox="1"/>
          <p:nvPr/>
        </p:nvSpPr>
        <p:spPr>
          <a:xfrm>
            <a:off x="4954047" y="2524372"/>
            <a:ext cx="2279358" cy="830997"/>
          </a:xfrm>
          <a:prstGeom prst="rect">
            <a:avLst/>
          </a:prstGeom>
          <a:noFill/>
        </p:spPr>
        <p:txBody>
          <a:bodyPr wrap="square" rtlCol="0">
            <a:spAutoFit/>
          </a:bodyPr>
          <a:lstStyle/>
          <a:p>
            <a:pPr algn="ctr"/>
            <a:r>
              <a:rPr lang="en-US" altLang="ko-KR" sz="2400" dirty="0">
                <a:solidFill>
                  <a:srgbClr val="8369FE"/>
                </a:solidFill>
                <a:latin typeface="Raleway Medium" panose="020B0603030101060003" pitchFamily="34" charset="0"/>
              </a:rPr>
              <a:t>Traditional</a:t>
            </a:r>
          </a:p>
          <a:p>
            <a:pPr algn="ctr"/>
            <a:r>
              <a:rPr lang="en-US" altLang="ko-KR" sz="2400" dirty="0">
                <a:solidFill>
                  <a:srgbClr val="8369FE"/>
                </a:solidFill>
                <a:latin typeface="Raleway Medium" panose="020B0603030101060003" pitchFamily="34" charset="0"/>
              </a:rPr>
              <a:t>Screening</a:t>
            </a:r>
          </a:p>
        </p:txBody>
      </p:sp>
      <p:sp>
        <p:nvSpPr>
          <p:cNvPr id="28" name="TextBox 27">
            <a:extLst>
              <a:ext uri="{FF2B5EF4-FFF2-40B4-BE49-F238E27FC236}">
                <a16:creationId xmlns:a16="http://schemas.microsoft.com/office/drawing/2014/main" id="{1A2128D6-8C03-48C7-8D2A-96555920C565}"/>
              </a:ext>
            </a:extLst>
          </p:cNvPr>
          <p:cNvSpPr txBox="1"/>
          <p:nvPr/>
        </p:nvSpPr>
        <p:spPr>
          <a:xfrm>
            <a:off x="4893694" y="3552633"/>
            <a:ext cx="2379101" cy="1754326"/>
          </a:xfrm>
          <a:prstGeom prst="rect">
            <a:avLst/>
          </a:prstGeom>
          <a:noFill/>
        </p:spPr>
        <p:txBody>
          <a:bodyPr wrap="square" rtlCol="0">
            <a:spAutoFit/>
          </a:bodyPr>
          <a:lstStyle>
            <a:defPPr>
              <a:defRPr lang="ko-KR"/>
            </a:defPPr>
            <a:lvl1pPr>
              <a:defRPr sz="1100"/>
            </a:lvl1pPr>
          </a:lstStyle>
          <a:p>
            <a:pPr marL="171450" indent="-171450">
              <a:spcBef>
                <a:spcPts val="600"/>
              </a:spcBef>
              <a:buFont typeface="Arial" panose="020B0604020202020204" pitchFamily="34" charset="0"/>
              <a:buChar char="•"/>
            </a:pPr>
            <a:r>
              <a:rPr lang="en-US" sz="1400" dirty="0">
                <a:solidFill>
                  <a:srgbClr val="717BAB"/>
                </a:solidFill>
                <a:latin typeface="Raleway" panose="020B0503030101060003" pitchFamily="34" charset="0"/>
              </a:rPr>
              <a:t>detailed developmental history from parents</a:t>
            </a:r>
          </a:p>
          <a:p>
            <a:pPr marL="171450" indent="-171450">
              <a:spcBef>
                <a:spcPts val="600"/>
              </a:spcBef>
              <a:buFont typeface="Arial" panose="020B0604020202020204" pitchFamily="34" charset="0"/>
              <a:buChar char="•"/>
            </a:pPr>
            <a:r>
              <a:rPr lang="en-US" sz="1400" dirty="0">
                <a:solidFill>
                  <a:srgbClr val="717BAB"/>
                </a:solidFill>
                <a:latin typeface="Raleway" panose="020B0503030101060003" pitchFamily="34" charset="0"/>
              </a:rPr>
              <a:t>observation of the child’s interactions</a:t>
            </a:r>
          </a:p>
          <a:p>
            <a:pPr marL="171450" indent="-171450">
              <a:spcBef>
                <a:spcPts val="600"/>
              </a:spcBef>
              <a:buFont typeface="Arial" panose="020B0604020202020204" pitchFamily="34" charset="0"/>
              <a:buChar char="•"/>
            </a:pPr>
            <a:r>
              <a:rPr lang="en-US" sz="1400" dirty="0">
                <a:solidFill>
                  <a:srgbClr val="717BAB"/>
                </a:solidFill>
                <a:latin typeface="Raleway" panose="020B0503030101060003" pitchFamily="34" charset="0"/>
              </a:rPr>
              <a:t>combination of structur- -ed and unstructured assessment</a:t>
            </a:r>
            <a:endParaRPr lang="en-US" altLang="ko-KR" sz="1400" dirty="0">
              <a:solidFill>
                <a:srgbClr val="717BAB"/>
              </a:solidFill>
              <a:latin typeface="Raleway" panose="020B0503030101060003" pitchFamily="34" charset="0"/>
            </a:endParaRPr>
          </a:p>
        </p:txBody>
      </p:sp>
      <p:sp>
        <p:nvSpPr>
          <p:cNvPr id="29" name="TextBox 28">
            <a:extLst>
              <a:ext uri="{FF2B5EF4-FFF2-40B4-BE49-F238E27FC236}">
                <a16:creationId xmlns:a16="http://schemas.microsoft.com/office/drawing/2014/main" id="{5CF14052-2DBB-4022-88EA-78DF7F18E514}"/>
              </a:ext>
            </a:extLst>
          </p:cNvPr>
          <p:cNvSpPr txBox="1"/>
          <p:nvPr/>
        </p:nvSpPr>
        <p:spPr>
          <a:xfrm>
            <a:off x="8757544" y="2558675"/>
            <a:ext cx="2395585" cy="830997"/>
          </a:xfrm>
          <a:prstGeom prst="rect">
            <a:avLst/>
          </a:prstGeom>
          <a:noFill/>
        </p:spPr>
        <p:txBody>
          <a:bodyPr wrap="square" rtlCol="0">
            <a:spAutoFit/>
          </a:bodyPr>
          <a:lstStyle/>
          <a:p>
            <a:pPr algn="ctr"/>
            <a:r>
              <a:rPr lang="en-US" altLang="ko-KR" sz="2400" dirty="0">
                <a:solidFill>
                  <a:srgbClr val="8369FE"/>
                </a:solidFill>
                <a:latin typeface="Raleway Medium" panose="020B0603030101060003" pitchFamily="34" charset="0"/>
              </a:rPr>
              <a:t>Computational</a:t>
            </a:r>
          </a:p>
          <a:p>
            <a:pPr algn="ctr"/>
            <a:r>
              <a:rPr lang="en-US" altLang="ko-KR" sz="2400" dirty="0">
                <a:solidFill>
                  <a:srgbClr val="8369FE"/>
                </a:solidFill>
                <a:latin typeface="Raleway Medium" panose="020B0603030101060003" pitchFamily="34" charset="0"/>
              </a:rPr>
              <a:t>Screening</a:t>
            </a:r>
          </a:p>
        </p:txBody>
      </p:sp>
      <p:sp>
        <p:nvSpPr>
          <p:cNvPr id="30" name="TextBox 29">
            <a:extLst>
              <a:ext uri="{FF2B5EF4-FFF2-40B4-BE49-F238E27FC236}">
                <a16:creationId xmlns:a16="http://schemas.microsoft.com/office/drawing/2014/main" id="{763F5458-2D22-4775-A2F2-1EE883B53665}"/>
              </a:ext>
            </a:extLst>
          </p:cNvPr>
          <p:cNvSpPr txBox="1"/>
          <p:nvPr/>
        </p:nvSpPr>
        <p:spPr>
          <a:xfrm>
            <a:off x="8748517" y="3596138"/>
            <a:ext cx="2379101" cy="1754326"/>
          </a:xfrm>
          <a:prstGeom prst="rect">
            <a:avLst/>
          </a:prstGeom>
          <a:noFill/>
        </p:spPr>
        <p:txBody>
          <a:bodyPr wrap="square" rtlCol="0">
            <a:spAutoFit/>
          </a:bodyPr>
          <a:lstStyle>
            <a:defPPr>
              <a:defRPr lang="ko-KR"/>
            </a:defPPr>
            <a:lvl1pPr>
              <a:defRPr sz="1100"/>
            </a:lvl1pPr>
          </a:lstStyle>
          <a:p>
            <a:pPr marL="171450" indent="-171450">
              <a:spcBef>
                <a:spcPts val="600"/>
              </a:spcBef>
              <a:buFont typeface="Arial" panose="020B0604020202020204" pitchFamily="34" charset="0"/>
              <a:buChar char="•"/>
            </a:pPr>
            <a:r>
              <a:rPr lang="en-US" sz="1400" dirty="0">
                <a:solidFill>
                  <a:srgbClr val="717BAB"/>
                </a:solidFill>
                <a:latin typeface="Raleway" panose="020B0503030101060003" pitchFamily="34" charset="0"/>
              </a:rPr>
              <a:t>Questionnaire, eye track , neuro-imaging etc. </a:t>
            </a:r>
          </a:p>
          <a:p>
            <a:pPr marL="171450" indent="-171450">
              <a:spcBef>
                <a:spcPts val="600"/>
              </a:spcBef>
              <a:buFont typeface="Arial" panose="020B0604020202020204" pitchFamily="34" charset="0"/>
              <a:buChar char="•"/>
            </a:pPr>
            <a:r>
              <a:rPr lang="en-US" sz="1400" dirty="0">
                <a:solidFill>
                  <a:srgbClr val="717BAB"/>
                </a:solidFill>
                <a:latin typeface="Raleway" panose="020B0503030101060003" pitchFamily="34" charset="0"/>
              </a:rPr>
              <a:t>Faster prediction for Complex characteristics and symptoms</a:t>
            </a:r>
          </a:p>
          <a:p>
            <a:pPr marL="171450" indent="-171450">
              <a:spcBef>
                <a:spcPts val="600"/>
              </a:spcBef>
              <a:buFont typeface="Arial" panose="020B0604020202020204" pitchFamily="34" charset="0"/>
              <a:buChar char="•"/>
            </a:pPr>
            <a:r>
              <a:rPr lang="en-US" sz="1400" dirty="0">
                <a:solidFill>
                  <a:srgbClr val="717BAB"/>
                </a:solidFill>
                <a:latin typeface="Raleway" panose="020B0503030101060003" pitchFamily="34" charset="0"/>
              </a:rPr>
              <a:t>Assist professional for decision making</a:t>
            </a:r>
            <a:endParaRPr lang="en-US" altLang="ko-KR" sz="1400" dirty="0">
              <a:solidFill>
                <a:srgbClr val="717BAB"/>
              </a:solidFill>
              <a:latin typeface="Raleway" panose="020B0503030101060003" pitchFamily="34" charset="0"/>
            </a:endParaRPr>
          </a:p>
        </p:txBody>
      </p:sp>
    </p:spTree>
    <p:extLst>
      <p:ext uri="{BB962C8B-B14F-4D97-AF65-F5344CB8AC3E}">
        <p14:creationId xmlns:p14="http://schemas.microsoft.com/office/powerpoint/2010/main" val="300689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19">
            <a:extLst>
              <a:ext uri="{FF2B5EF4-FFF2-40B4-BE49-F238E27FC236}">
                <a16:creationId xmlns:a16="http://schemas.microsoft.com/office/drawing/2014/main" id="{0893B314-D854-4E30-B975-2FC5F463E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91" y="203281"/>
            <a:ext cx="10991018" cy="1080000"/>
          </a:xfrm>
          <a:prstGeom prst="rect">
            <a:avLst/>
          </a:prstGeom>
        </p:spPr>
      </p:pic>
      <p:sp>
        <p:nvSpPr>
          <p:cNvPr id="6" name="Rectangle 5">
            <a:extLst>
              <a:ext uri="{FF2B5EF4-FFF2-40B4-BE49-F238E27FC236}">
                <a16:creationId xmlns:a16="http://schemas.microsoft.com/office/drawing/2014/main" id="{B33E3CE4-4C6D-42A0-8D9C-42C82225BE2E}"/>
              </a:ext>
            </a:extLst>
          </p:cNvPr>
          <p:cNvSpPr/>
          <p:nvPr/>
        </p:nvSpPr>
        <p:spPr>
          <a:xfrm>
            <a:off x="1880737" y="435732"/>
            <a:ext cx="8430526" cy="646331"/>
          </a:xfrm>
          <a:prstGeom prst="rect">
            <a:avLst/>
          </a:prstGeom>
        </p:spPr>
        <p:txBody>
          <a:bodyPr wrap="square">
            <a:spAutoFit/>
          </a:bodyPr>
          <a:lstStyle/>
          <a:p>
            <a:pPr algn="ctr"/>
            <a:r>
              <a:rPr lang="en-US" sz="3600" dirty="0">
                <a:solidFill>
                  <a:srgbClr val="717BAB"/>
                </a:solidFill>
                <a:latin typeface="Raleway Medium" panose="020B0603030101060003" pitchFamily="34" charset="0"/>
              </a:rPr>
              <a:t>Motivation</a:t>
            </a:r>
          </a:p>
        </p:txBody>
      </p:sp>
      <p:grpSp>
        <p:nvGrpSpPr>
          <p:cNvPr id="45" name="Group 44">
            <a:extLst>
              <a:ext uri="{FF2B5EF4-FFF2-40B4-BE49-F238E27FC236}">
                <a16:creationId xmlns:a16="http://schemas.microsoft.com/office/drawing/2014/main" id="{1A1E95B8-2F51-4957-9397-171F0CC58341}"/>
              </a:ext>
            </a:extLst>
          </p:cNvPr>
          <p:cNvGrpSpPr/>
          <p:nvPr/>
        </p:nvGrpSpPr>
        <p:grpSpPr>
          <a:xfrm>
            <a:off x="7217688" y="1636714"/>
            <a:ext cx="4780400" cy="4785554"/>
            <a:chOff x="1096963" y="1447800"/>
            <a:chExt cx="2946400" cy="2949575"/>
          </a:xfrm>
        </p:grpSpPr>
        <p:sp>
          <p:nvSpPr>
            <p:cNvPr id="46" name="Oval 101">
              <a:extLst>
                <a:ext uri="{FF2B5EF4-FFF2-40B4-BE49-F238E27FC236}">
                  <a16:creationId xmlns:a16="http://schemas.microsoft.com/office/drawing/2014/main" id="{847406D9-40A0-4F07-A5B0-D7013F7FC165}"/>
                </a:ext>
              </a:extLst>
            </p:cNvPr>
            <p:cNvSpPr>
              <a:spLocks noChangeArrowheads="1"/>
            </p:cNvSpPr>
            <p:nvPr/>
          </p:nvSpPr>
          <p:spPr bwMode="auto">
            <a:xfrm>
              <a:off x="1096963" y="1447800"/>
              <a:ext cx="2946400" cy="2949575"/>
            </a:xfrm>
            <a:prstGeom prst="ellipse">
              <a:avLst/>
            </a:prstGeom>
            <a:gradFill flip="none" rotWithShape="1">
              <a:gsLst>
                <a:gs pos="0">
                  <a:srgbClr val="F3F3FF"/>
                </a:gs>
                <a:gs pos="100000">
                  <a:srgbClr val="D6E1F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dirty="0">
                <a:solidFill>
                  <a:schemeClr val="lt1"/>
                </a:solidFill>
              </a:endParaRPr>
            </a:p>
          </p:txBody>
        </p:sp>
        <p:grpSp>
          <p:nvGrpSpPr>
            <p:cNvPr id="47" name="Group 46">
              <a:extLst>
                <a:ext uri="{FF2B5EF4-FFF2-40B4-BE49-F238E27FC236}">
                  <a16:creationId xmlns:a16="http://schemas.microsoft.com/office/drawing/2014/main" id="{E9A094F4-5447-4BD1-AE7A-C01159E628E0}"/>
                </a:ext>
              </a:extLst>
            </p:cNvPr>
            <p:cNvGrpSpPr/>
            <p:nvPr/>
          </p:nvGrpSpPr>
          <p:grpSpPr>
            <a:xfrm>
              <a:off x="1325878" y="1688782"/>
              <a:ext cx="2471740" cy="2471738"/>
              <a:chOff x="7349504" y="606851"/>
              <a:chExt cx="1211127" cy="1211126"/>
            </a:xfrm>
            <a:solidFill>
              <a:schemeClr val="bg2"/>
            </a:solidFill>
          </p:grpSpPr>
          <p:sp>
            <p:nvSpPr>
              <p:cNvPr id="48" name="Oval 47">
                <a:extLst>
                  <a:ext uri="{FF2B5EF4-FFF2-40B4-BE49-F238E27FC236}">
                    <a16:creationId xmlns:a16="http://schemas.microsoft.com/office/drawing/2014/main" id="{BE062381-9B39-4B27-9498-11149C3F3E4C}"/>
                  </a:ext>
                </a:extLst>
              </p:cNvPr>
              <p:cNvSpPr/>
              <p:nvPr/>
            </p:nvSpPr>
            <p:spPr>
              <a:xfrm>
                <a:off x="7349505" y="606851"/>
                <a:ext cx="1211126" cy="1211126"/>
              </a:xfrm>
              <a:prstGeom prst="ellipse">
                <a:avLst/>
              </a:prstGeom>
              <a:grpFill/>
              <a:ln>
                <a:noFill/>
              </a:ln>
              <a:effectLst>
                <a:outerShdw blurRad="177800" dist="114300" dir="2700000" algn="tl" rotWithShape="0">
                  <a:schemeClr val="tx1">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49" name="Oval 48">
                <a:extLst>
                  <a:ext uri="{FF2B5EF4-FFF2-40B4-BE49-F238E27FC236}">
                    <a16:creationId xmlns:a16="http://schemas.microsoft.com/office/drawing/2014/main" id="{33F2BF6B-126D-476B-983E-111973AA50AB}"/>
                  </a:ext>
                </a:extLst>
              </p:cNvPr>
              <p:cNvSpPr/>
              <p:nvPr/>
            </p:nvSpPr>
            <p:spPr>
              <a:xfrm>
                <a:off x="7349504" y="606851"/>
                <a:ext cx="1211126" cy="1211126"/>
              </a:xfrm>
              <a:prstGeom prst="ellipse">
                <a:avLst/>
              </a:prstGeom>
              <a:solidFill>
                <a:srgbClr val="EBEBFF"/>
              </a:solidFill>
              <a:ln>
                <a:noFill/>
              </a:ln>
              <a:effectLst>
                <a:outerShdw blurRad="114300" dist="114300" dir="13500000" algn="br" rotWithShape="0">
                  <a:schemeClr val="bg1">
                    <a:alpha val="6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dirty="0"/>
              </a:p>
            </p:txBody>
          </p:sp>
        </p:grpSp>
      </p:grpSp>
      <p:sp>
        <p:nvSpPr>
          <p:cNvPr id="50" name="Freeform 9">
            <a:extLst>
              <a:ext uri="{FF2B5EF4-FFF2-40B4-BE49-F238E27FC236}">
                <a16:creationId xmlns:a16="http://schemas.microsoft.com/office/drawing/2014/main" id="{FB1EED0C-F1DF-4E6A-96A1-476212041BE3}"/>
              </a:ext>
            </a:extLst>
          </p:cNvPr>
          <p:cNvSpPr>
            <a:spLocks/>
          </p:cNvSpPr>
          <p:nvPr/>
        </p:nvSpPr>
        <p:spPr bwMode="auto">
          <a:xfrm>
            <a:off x="7722540" y="2138624"/>
            <a:ext cx="3737265" cy="3142288"/>
          </a:xfrm>
          <a:custGeom>
            <a:avLst/>
            <a:gdLst>
              <a:gd name="T0" fmla="*/ 83 w 609"/>
              <a:gd name="T1" fmla="*/ 511 h 511"/>
              <a:gd name="T2" fmla="*/ 75 w 609"/>
              <a:gd name="T3" fmla="*/ 507 h 511"/>
              <a:gd name="T4" fmla="*/ 0 w 609"/>
              <a:gd name="T5" fmla="*/ 306 h 511"/>
              <a:gd name="T6" fmla="*/ 306 w 609"/>
              <a:gd name="T7" fmla="*/ 0 h 511"/>
              <a:gd name="T8" fmla="*/ 609 w 609"/>
              <a:gd name="T9" fmla="*/ 263 h 511"/>
              <a:gd name="T10" fmla="*/ 600 w 609"/>
              <a:gd name="T11" fmla="*/ 274 h 511"/>
              <a:gd name="T12" fmla="*/ 589 w 609"/>
              <a:gd name="T13" fmla="*/ 266 h 511"/>
              <a:gd name="T14" fmla="*/ 306 w 609"/>
              <a:gd name="T15" fmla="*/ 20 h 511"/>
              <a:gd name="T16" fmla="*/ 20 w 609"/>
              <a:gd name="T17" fmla="*/ 306 h 511"/>
              <a:gd name="T18" fmla="*/ 90 w 609"/>
              <a:gd name="T19" fmla="*/ 494 h 511"/>
              <a:gd name="T20" fmla="*/ 89 w 609"/>
              <a:gd name="T21" fmla="*/ 508 h 511"/>
              <a:gd name="T22" fmla="*/ 83 w 609"/>
              <a:gd name="T23" fmla="*/ 511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9" h="511">
                <a:moveTo>
                  <a:pt x="83" y="511"/>
                </a:moveTo>
                <a:cubicBezTo>
                  <a:pt x="80" y="511"/>
                  <a:pt x="77" y="509"/>
                  <a:pt x="75" y="507"/>
                </a:cubicBezTo>
                <a:cubicBezTo>
                  <a:pt x="26" y="451"/>
                  <a:pt x="0" y="380"/>
                  <a:pt x="0" y="306"/>
                </a:cubicBezTo>
                <a:cubicBezTo>
                  <a:pt x="0" y="137"/>
                  <a:pt x="137" y="0"/>
                  <a:pt x="306" y="0"/>
                </a:cubicBezTo>
                <a:cubicBezTo>
                  <a:pt x="457" y="0"/>
                  <a:pt x="587" y="113"/>
                  <a:pt x="609" y="263"/>
                </a:cubicBezTo>
                <a:cubicBezTo>
                  <a:pt x="609" y="268"/>
                  <a:pt x="606" y="273"/>
                  <a:pt x="600" y="274"/>
                </a:cubicBezTo>
                <a:cubicBezTo>
                  <a:pt x="595" y="275"/>
                  <a:pt x="590" y="271"/>
                  <a:pt x="589" y="266"/>
                </a:cubicBezTo>
                <a:cubicBezTo>
                  <a:pt x="569" y="126"/>
                  <a:pt x="447" y="20"/>
                  <a:pt x="306" y="20"/>
                </a:cubicBezTo>
                <a:cubicBezTo>
                  <a:pt x="148" y="20"/>
                  <a:pt x="20" y="148"/>
                  <a:pt x="20" y="306"/>
                </a:cubicBezTo>
                <a:cubicBezTo>
                  <a:pt x="20" y="375"/>
                  <a:pt x="45" y="442"/>
                  <a:pt x="90" y="494"/>
                </a:cubicBezTo>
                <a:cubicBezTo>
                  <a:pt x="94" y="498"/>
                  <a:pt x="93" y="504"/>
                  <a:pt x="89" y="508"/>
                </a:cubicBezTo>
                <a:cubicBezTo>
                  <a:pt x="87" y="510"/>
                  <a:pt x="85" y="511"/>
                  <a:pt x="83" y="511"/>
                </a:cubicBezTo>
                <a:close/>
              </a:path>
            </a:pathLst>
          </a:custGeom>
          <a:gradFill flip="none" rotWithShape="1">
            <a:gsLst>
              <a:gs pos="0">
                <a:srgbClr val="8369FE"/>
              </a:gs>
              <a:gs pos="100000">
                <a:schemeClr val="accent5">
                  <a:lumMod val="60000"/>
                  <a:lumOff val="40000"/>
                </a:schemeClr>
              </a:gs>
            </a:gsLst>
            <a:lin ang="0" scaled="0"/>
            <a:tileRect/>
          </a:gradFill>
          <a:ln>
            <a:noFill/>
          </a:ln>
          <a:effectLst>
            <a:softEdge rad="0"/>
          </a:effectLst>
        </p:spPr>
        <p:txBody>
          <a:bodyPr vert="horz" wrap="square" lIns="91440" tIns="45720" rIns="91440" bIns="45720" numCol="1" anchor="t" anchorCtr="0" compatLnSpc="1">
            <a:prstTxWarp prst="textNoShape">
              <a:avLst/>
            </a:prstTxWarp>
          </a:bodyPr>
          <a:lstStyle/>
          <a:p>
            <a:endParaRPr lang="ru-UA"/>
          </a:p>
        </p:txBody>
      </p:sp>
      <p:sp>
        <p:nvSpPr>
          <p:cNvPr id="51" name="Oval 50">
            <a:extLst>
              <a:ext uri="{FF2B5EF4-FFF2-40B4-BE49-F238E27FC236}">
                <a16:creationId xmlns:a16="http://schemas.microsoft.com/office/drawing/2014/main" id="{D799725E-B9B5-4F0A-9AEB-E28969072447}"/>
              </a:ext>
            </a:extLst>
          </p:cNvPr>
          <p:cNvSpPr/>
          <p:nvPr/>
        </p:nvSpPr>
        <p:spPr>
          <a:xfrm>
            <a:off x="7989624" y="4971571"/>
            <a:ext cx="501484" cy="501484"/>
          </a:xfrm>
          <a:prstGeom prst="ellipse">
            <a:avLst/>
          </a:prstGeom>
          <a:gradFill flip="none" rotWithShape="1">
            <a:gsLst>
              <a:gs pos="100000">
                <a:srgbClr val="717BAB"/>
              </a:gs>
              <a:gs pos="0">
                <a:srgbClr val="EBEBFF"/>
              </a:gs>
            </a:gsLst>
            <a:path path="circle">
              <a:fillToRect r="100000" b="100000"/>
            </a:path>
            <a:tileRect l="-100000" t="-100000"/>
          </a:gradFill>
          <a:ln>
            <a:noFill/>
          </a:ln>
          <a:effectLst>
            <a:outerShdw blurRad="177800" dist="127000" dir="2700000" algn="tl" rotWithShape="0">
              <a:schemeClr val="tx2">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dirty="0"/>
          </a:p>
        </p:txBody>
      </p:sp>
      <p:grpSp>
        <p:nvGrpSpPr>
          <p:cNvPr id="52" name="Group 51">
            <a:extLst>
              <a:ext uri="{FF2B5EF4-FFF2-40B4-BE49-F238E27FC236}">
                <a16:creationId xmlns:a16="http://schemas.microsoft.com/office/drawing/2014/main" id="{4FCE7C41-DA79-47A1-8382-62814BCE0477}"/>
              </a:ext>
            </a:extLst>
          </p:cNvPr>
          <p:cNvGrpSpPr/>
          <p:nvPr/>
        </p:nvGrpSpPr>
        <p:grpSpPr>
          <a:xfrm>
            <a:off x="8138851" y="3451609"/>
            <a:ext cx="2904641" cy="823277"/>
            <a:chOff x="8122458" y="2615192"/>
            <a:chExt cx="2904641" cy="622635"/>
          </a:xfrm>
        </p:grpSpPr>
        <p:sp>
          <p:nvSpPr>
            <p:cNvPr id="53" name="Rectangle 114">
              <a:extLst>
                <a:ext uri="{FF2B5EF4-FFF2-40B4-BE49-F238E27FC236}">
                  <a16:creationId xmlns:a16="http://schemas.microsoft.com/office/drawing/2014/main" id="{88266E35-40C5-4AA7-81C4-728CD583D79B}"/>
                </a:ext>
              </a:extLst>
            </p:cNvPr>
            <p:cNvSpPr>
              <a:spLocks noChangeArrowheads="1"/>
            </p:cNvSpPr>
            <p:nvPr/>
          </p:nvSpPr>
          <p:spPr bwMode="auto">
            <a:xfrm>
              <a:off x="8122458" y="2725738"/>
              <a:ext cx="2904641" cy="51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ru-UA" altLang="ru-UA" sz="4400" b="1" dirty="0">
                  <a:solidFill>
                    <a:srgbClr val="717BAB"/>
                  </a:solidFill>
                  <a:latin typeface="Open Sans" panose="020B0606030504020204" pitchFamily="34" charset="0"/>
                </a:rPr>
                <a:t>$</a:t>
              </a:r>
              <a:r>
                <a:rPr lang="en-US" altLang="ru-UA" sz="4400" b="1" dirty="0">
                  <a:solidFill>
                    <a:srgbClr val="717BAB"/>
                  </a:solidFill>
                  <a:latin typeface="Open Sans" panose="020B0606030504020204" pitchFamily="34" charset="0"/>
                </a:rPr>
                <a:t>3,</a:t>
              </a:r>
              <a:r>
                <a:rPr lang="ru-UA" altLang="ru-UA" sz="4400" b="1" dirty="0">
                  <a:solidFill>
                    <a:srgbClr val="717BAB"/>
                  </a:solidFill>
                  <a:latin typeface="Open Sans" panose="020B0606030504020204" pitchFamily="34" charset="0"/>
                </a:rPr>
                <a:t>6</a:t>
              </a:r>
              <a:r>
                <a:rPr lang="en-US" altLang="ru-UA" sz="4400" b="1" dirty="0">
                  <a:solidFill>
                    <a:srgbClr val="717BAB"/>
                  </a:solidFill>
                  <a:latin typeface="Open Sans" panose="020B0606030504020204" pitchFamily="34" charset="0"/>
                </a:rPr>
                <a:t>0</a:t>
              </a:r>
              <a:r>
                <a:rPr lang="ru-UA" altLang="ru-UA" sz="4400" b="1" dirty="0">
                  <a:solidFill>
                    <a:srgbClr val="717BAB"/>
                  </a:solidFill>
                  <a:latin typeface="Open Sans" panose="020B0606030504020204" pitchFamily="34" charset="0"/>
                </a:rPr>
                <a:t>0,000</a:t>
              </a:r>
              <a:endParaRPr lang="ru-UA" altLang="ru-UA" sz="3200" dirty="0">
                <a:solidFill>
                  <a:srgbClr val="717BAB"/>
                </a:solidFill>
              </a:endParaRPr>
            </a:p>
          </p:txBody>
        </p:sp>
        <p:sp>
          <p:nvSpPr>
            <p:cNvPr id="54" name="Rectangle 115">
              <a:extLst>
                <a:ext uri="{FF2B5EF4-FFF2-40B4-BE49-F238E27FC236}">
                  <a16:creationId xmlns:a16="http://schemas.microsoft.com/office/drawing/2014/main" id="{E0A1BDDE-6DA6-4DAB-91A1-42E345D06016}"/>
                </a:ext>
              </a:extLst>
            </p:cNvPr>
            <p:cNvSpPr>
              <a:spLocks noChangeArrowheads="1"/>
            </p:cNvSpPr>
            <p:nvPr/>
          </p:nvSpPr>
          <p:spPr bwMode="auto">
            <a:xfrm>
              <a:off x="8713521" y="2615192"/>
              <a:ext cx="1671933" cy="16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ru-UA" sz="1400" dirty="0">
                  <a:solidFill>
                    <a:srgbClr val="717BAB"/>
                  </a:solidFill>
                  <a:latin typeface="Open Sans" panose="020B0606030504020204" pitchFamily="34" charset="0"/>
                </a:rPr>
                <a:t>Lifetime cost of ASD</a:t>
              </a:r>
              <a:endParaRPr lang="ru-UA" altLang="ru-UA" sz="1400" dirty="0">
                <a:solidFill>
                  <a:srgbClr val="717BAB"/>
                </a:solidFill>
              </a:endParaRPr>
            </a:p>
          </p:txBody>
        </p:sp>
      </p:grpSp>
      <p:sp>
        <p:nvSpPr>
          <p:cNvPr id="57" name="TextBox 56">
            <a:extLst>
              <a:ext uri="{FF2B5EF4-FFF2-40B4-BE49-F238E27FC236}">
                <a16:creationId xmlns:a16="http://schemas.microsoft.com/office/drawing/2014/main" id="{4332BEC0-679C-4332-8FFF-6F363518D16C}"/>
              </a:ext>
            </a:extLst>
          </p:cNvPr>
          <p:cNvSpPr txBox="1"/>
          <p:nvPr/>
        </p:nvSpPr>
        <p:spPr>
          <a:xfrm>
            <a:off x="8730709" y="4254506"/>
            <a:ext cx="2332928" cy="276999"/>
          </a:xfrm>
          <a:prstGeom prst="rect">
            <a:avLst/>
          </a:prstGeom>
          <a:noFill/>
        </p:spPr>
        <p:txBody>
          <a:bodyPr wrap="square" rtlCol="0">
            <a:spAutoFit/>
          </a:bodyPr>
          <a:lstStyle/>
          <a:p>
            <a:r>
              <a:rPr lang="en-US" sz="1200" dirty="0">
                <a:solidFill>
                  <a:srgbClr val="717BAB"/>
                </a:solidFill>
                <a:latin typeface="Aller" panose="02000503030000020004" pitchFamily="2" charset="0"/>
              </a:rPr>
              <a:t>Source : </a:t>
            </a:r>
            <a:r>
              <a:rPr lang="en-US" sz="1200" dirty="0">
                <a:solidFill>
                  <a:srgbClr val="717BAB"/>
                </a:solidFill>
                <a:latin typeface="Aller" panose="02000503030000020004" pitchFamily="2" charset="0"/>
                <a:hlinkClick r:id="rId3">
                  <a:extLst>
                    <a:ext uri="{A12FA001-AC4F-418D-AE19-62706E023703}">
                      <ahyp:hlinkClr xmlns:ahyp="http://schemas.microsoft.com/office/drawing/2018/hyperlinkcolor" val="tx"/>
                    </a:ext>
                  </a:extLst>
                </a:hlinkClick>
              </a:rPr>
              <a:t>ScienceDirect</a:t>
            </a:r>
            <a:endParaRPr lang="en-US" sz="1200" dirty="0">
              <a:solidFill>
                <a:srgbClr val="717BAB"/>
              </a:solidFill>
              <a:latin typeface="Aller" panose="02000503030000020004" pitchFamily="2" charset="0"/>
            </a:endParaRPr>
          </a:p>
        </p:txBody>
      </p:sp>
      <p:grpSp>
        <p:nvGrpSpPr>
          <p:cNvPr id="70" name="Group 69">
            <a:extLst>
              <a:ext uri="{FF2B5EF4-FFF2-40B4-BE49-F238E27FC236}">
                <a16:creationId xmlns:a16="http://schemas.microsoft.com/office/drawing/2014/main" id="{178C269D-26E0-44EE-A107-1B9D7849574D}"/>
              </a:ext>
            </a:extLst>
          </p:cNvPr>
          <p:cNvGrpSpPr/>
          <p:nvPr/>
        </p:nvGrpSpPr>
        <p:grpSpPr>
          <a:xfrm>
            <a:off x="473658" y="1391629"/>
            <a:ext cx="6716724" cy="1777389"/>
            <a:chOff x="473658" y="1391629"/>
            <a:chExt cx="6716724" cy="1777389"/>
          </a:xfrm>
        </p:grpSpPr>
        <p:pic>
          <p:nvPicPr>
            <p:cNvPr id="59" name="그림 25">
              <a:extLst>
                <a:ext uri="{FF2B5EF4-FFF2-40B4-BE49-F238E27FC236}">
                  <a16:creationId xmlns:a16="http://schemas.microsoft.com/office/drawing/2014/main" id="{61F2C0FD-F1F2-4E6F-A682-FD3A9BF41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658" y="1391629"/>
              <a:ext cx="1777389" cy="1777389"/>
            </a:xfrm>
            <a:prstGeom prst="rect">
              <a:avLst/>
            </a:prstGeom>
          </p:spPr>
        </p:pic>
        <p:sp>
          <p:nvSpPr>
            <p:cNvPr id="60" name="TextBox 59">
              <a:extLst>
                <a:ext uri="{FF2B5EF4-FFF2-40B4-BE49-F238E27FC236}">
                  <a16:creationId xmlns:a16="http://schemas.microsoft.com/office/drawing/2014/main" id="{CB702A74-F9F7-4804-B4B7-176B6D920EB7}"/>
                </a:ext>
              </a:extLst>
            </p:cNvPr>
            <p:cNvSpPr txBox="1"/>
            <p:nvPr/>
          </p:nvSpPr>
          <p:spPr>
            <a:xfrm>
              <a:off x="970441" y="1895602"/>
              <a:ext cx="1136152" cy="769441"/>
            </a:xfrm>
            <a:prstGeom prst="rect">
              <a:avLst/>
            </a:prstGeom>
            <a:noFill/>
          </p:spPr>
          <p:txBody>
            <a:bodyPr wrap="square" rtlCol="0">
              <a:spAutoFit/>
            </a:bodyPr>
            <a:lstStyle/>
            <a:p>
              <a:r>
                <a:rPr lang="en-US" sz="4400" dirty="0">
                  <a:solidFill>
                    <a:srgbClr val="717BAB"/>
                  </a:solidFill>
                  <a:latin typeface="Montserrat Medium" panose="00000600000000000000" pitchFamily="50" charset="0"/>
                  <a:ea typeface="Cambria Math" panose="02040503050406030204" pitchFamily="18" charset="0"/>
                </a:rPr>
                <a:t>01</a:t>
              </a:r>
            </a:p>
          </p:txBody>
        </p:sp>
        <p:sp>
          <p:nvSpPr>
            <p:cNvPr id="62" name="Rectangle 61">
              <a:extLst>
                <a:ext uri="{FF2B5EF4-FFF2-40B4-BE49-F238E27FC236}">
                  <a16:creationId xmlns:a16="http://schemas.microsoft.com/office/drawing/2014/main" id="{3E334846-7637-4749-8B78-3688EB98DC8E}"/>
                </a:ext>
              </a:extLst>
            </p:cNvPr>
            <p:cNvSpPr/>
            <p:nvPr/>
          </p:nvSpPr>
          <p:spPr>
            <a:xfrm>
              <a:off x="2021318" y="1936505"/>
              <a:ext cx="5169064" cy="646331"/>
            </a:xfrm>
            <a:prstGeom prst="rect">
              <a:avLst/>
            </a:prstGeom>
          </p:spPr>
          <p:txBody>
            <a:bodyPr wrap="square">
              <a:spAutoFit/>
            </a:bodyPr>
            <a:lstStyle/>
            <a:p>
              <a:r>
                <a:rPr lang="en-US" dirty="0">
                  <a:solidFill>
                    <a:srgbClr val="717BAB"/>
                  </a:solidFill>
                  <a:latin typeface="Raleway Medium" panose="020B0603030101060003" pitchFamily="34" charset="0"/>
                </a:rPr>
                <a:t>40% of people with ASD are nonverbal,</a:t>
              </a:r>
            </a:p>
            <a:p>
              <a:r>
                <a:rPr lang="en-US" dirty="0">
                  <a:solidFill>
                    <a:srgbClr val="717BAB"/>
                  </a:solidFill>
                  <a:latin typeface="Raleway Medium" panose="020B0603030101060003" pitchFamily="34" charset="0"/>
                </a:rPr>
                <a:t>31% of children have an intellectual disability</a:t>
              </a:r>
            </a:p>
          </p:txBody>
        </p:sp>
      </p:grpSp>
      <p:grpSp>
        <p:nvGrpSpPr>
          <p:cNvPr id="71" name="Group 70">
            <a:extLst>
              <a:ext uri="{FF2B5EF4-FFF2-40B4-BE49-F238E27FC236}">
                <a16:creationId xmlns:a16="http://schemas.microsoft.com/office/drawing/2014/main" id="{CD18CBD7-CA77-4886-910C-0D6F38EEE71D}"/>
              </a:ext>
            </a:extLst>
          </p:cNvPr>
          <p:cNvGrpSpPr/>
          <p:nvPr/>
        </p:nvGrpSpPr>
        <p:grpSpPr>
          <a:xfrm>
            <a:off x="473658" y="3046574"/>
            <a:ext cx="6328060" cy="1777389"/>
            <a:chOff x="473658" y="3046574"/>
            <a:chExt cx="6328060" cy="1777389"/>
          </a:xfrm>
        </p:grpSpPr>
        <p:pic>
          <p:nvPicPr>
            <p:cNvPr id="63" name="그림 25">
              <a:extLst>
                <a:ext uri="{FF2B5EF4-FFF2-40B4-BE49-F238E27FC236}">
                  <a16:creationId xmlns:a16="http://schemas.microsoft.com/office/drawing/2014/main" id="{E557AB02-9A51-40CE-835F-27E28B8711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658" y="3046574"/>
              <a:ext cx="1777389" cy="1777389"/>
            </a:xfrm>
            <a:prstGeom prst="rect">
              <a:avLst/>
            </a:prstGeom>
          </p:spPr>
        </p:pic>
        <p:sp>
          <p:nvSpPr>
            <p:cNvPr id="61" name="TextBox 60">
              <a:extLst>
                <a:ext uri="{FF2B5EF4-FFF2-40B4-BE49-F238E27FC236}">
                  <a16:creationId xmlns:a16="http://schemas.microsoft.com/office/drawing/2014/main" id="{57065585-2691-4A35-BFED-F6D1A13016F6}"/>
                </a:ext>
              </a:extLst>
            </p:cNvPr>
            <p:cNvSpPr txBox="1"/>
            <p:nvPr/>
          </p:nvSpPr>
          <p:spPr>
            <a:xfrm>
              <a:off x="894998" y="3572684"/>
              <a:ext cx="1136152" cy="769441"/>
            </a:xfrm>
            <a:prstGeom prst="rect">
              <a:avLst/>
            </a:prstGeom>
            <a:noFill/>
          </p:spPr>
          <p:txBody>
            <a:bodyPr wrap="square" rtlCol="0">
              <a:spAutoFit/>
            </a:bodyPr>
            <a:lstStyle/>
            <a:p>
              <a:r>
                <a:rPr lang="en-US" sz="4400" dirty="0">
                  <a:solidFill>
                    <a:srgbClr val="717BAB"/>
                  </a:solidFill>
                  <a:latin typeface="Montserrat Medium" panose="00000600000000000000" pitchFamily="50" charset="0"/>
                  <a:ea typeface="Cambria Math" panose="02040503050406030204" pitchFamily="18" charset="0"/>
                </a:rPr>
                <a:t>02</a:t>
              </a:r>
            </a:p>
          </p:txBody>
        </p:sp>
        <p:sp>
          <p:nvSpPr>
            <p:cNvPr id="67" name="Rectangle 66">
              <a:extLst>
                <a:ext uri="{FF2B5EF4-FFF2-40B4-BE49-F238E27FC236}">
                  <a16:creationId xmlns:a16="http://schemas.microsoft.com/office/drawing/2014/main" id="{9476F87C-E753-4D06-A538-537A09570B2F}"/>
                </a:ext>
              </a:extLst>
            </p:cNvPr>
            <p:cNvSpPr/>
            <p:nvPr/>
          </p:nvSpPr>
          <p:spPr>
            <a:xfrm>
              <a:off x="2021318" y="3663273"/>
              <a:ext cx="4780400" cy="646331"/>
            </a:xfrm>
            <a:prstGeom prst="rect">
              <a:avLst/>
            </a:prstGeom>
          </p:spPr>
          <p:txBody>
            <a:bodyPr wrap="square">
              <a:spAutoFit/>
            </a:bodyPr>
            <a:lstStyle/>
            <a:p>
              <a:r>
                <a:rPr lang="en-US" dirty="0">
                  <a:solidFill>
                    <a:srgbClr val="717BAB"/>
                  </a:solidFill>
                  <a:latin typeface="Raleway Medium" panose="020B0603030101060003" pitchFamily="34" charset="0"/>
                </a:rPr>
                <a:t>Medical Approaches required experienced professional, and relatively long time </a:t>
              </a:r>
            </a:p>
          </p:txBody>
        </p:sp>
      </p:grpSp>
      <p:grpSp>
        <p:nvGrpSpPr>
          <p:cNvPr id="72" name="Group 71">
            <a:extLst>
              <a:ext uri="{FF2B5EF4-FFF2-40B4-BE49-F238E27FC236}">
                <a16:creationId xmlns:a16="http://schemas.microsoft.com/office/drawing/2014/main" id="{F3B74851-EB36-4270-8AC7-FE606CEEFC76}"/>
              </a:ext>
            </a:extLst>
          </p:cNvPr>
          <p:cNvGrpSpPr/>
          <p:nvPr/>
        </p:nvGrpSpPr>
        <p:grpSpPr>
          <a:xfrm>
            <a:off x="473658" y="4701519"/>
            <a:ext cx="6143240" cy="1777389"/>
            <a:chOff x="473658" y="4701519"/>
            <a:chExt cx="6143240" cy="1777389"/>
          </a:xfrm>
        </p:grpSpPr>
        <p:pic>
          <p:nvPicPr>
            <p:cNvPr id="69" name="그림 25">
              <a:extLst>
                <a:ext uri="{FF2B5EF4-FFF2-40B4-BE49-F238E27FC236}">
                  <a16:creationId xmlns:a16="http://schemas.microsoft.com/office/drawing/2014/main" id="{F1D2F900-5C4A-46F7-943D-FF43BD802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658" y="4701519"/>
              <a:ext cx="1777389" cy="1777389"/>
            </a:xfrm>
            <a:prstGeom prst="rect">
              <a:avLst/>
            </a:prstGeom>
          </p:spPr>
        </p:pic>
        <p:sp>
          <p:nvSpPr>
            <p:cNvPr id="58" name="TextBox 57">
              <a:extLst>
                <a:ext uri="{FF2B5EF4-FFF2-40B4-BE49-F238E27FC236}">
                  <a16:creationId xmlns:a16="http://schemas.microsoft.com/office/drawing/2014/main" id="{9CEF2418-27E2-4E50-B972-3C20EABB4BA6}"/>
                </a:ext>
              </a:extLst>
            </p:cNvPr>
            <p:cNvSpPr txBox="1"/>
            <p:nvPr/>
          </p:nvSpPr>
          <p:spPr>
            <a:xfrm>
              <a:off x="874105" y="5188973"/>
              <a:ext cx="1136152" cy="830997"/>
            </a:xfrm>
            <a:prstGeom prst="rect">
              <a:avLst/>
            </a:prstGeom>
            <a:noFill/>
          </p:spPr>
          <p:txBody>
            <a:bodyPr wrap="square" rtlCol="0">
              <a:spAutoFit/>
            </a:bodyPr>
            <a:lstStyle/>
            <a:p>
              <a:r>
                <a:rPr lang="en-US" sz="4800" dirty="0">
                  <a:solidFill>
                    <a:srgbClr val="717BAB"/>
                  </a:solidFill>
                  <a:latin typeface="Montserrat Medium" panose="00000600000000000000" pitchFamily="50" charset="0"/>
                  <a:ea typeface="Cambria Math" panose="02040503050406030204" pitchFamily="18" charset="0"/>
                </a:rPr>
                <a:t>03</a:t>
              </a:r>
            </a:p>
          </p:txBody>
        </p:sp>
        <p:sp>
          <p:nvSpPr>
            <p:cNvPr id="68" name="Rectangle 67">
              <a:extLst>
                <a:ext uri="{FF2B5EF4-FFF2-40B4-BE49-F238E27FC236}">
                  <a16:creationId xmlns:a16="http://schemas.microsoft.com/office/drawing/2014/main" id="{FD30FA03-7B74-43AC-9B05-F205BEE4CA2E}"/>
                </a:ext>
              </a:extLst>
            </p:cNvPr>
            <p:cNvSpPr/>
            <p:nvPr/>
          </p:nvSpPr>
          <p:spPr>
            <a:xfrm>
              <a:off x="2021318" y="5287701"/>
              <a:ext cx="4595580" cy="646331"/>
            </a:xfrm>
            <a:prstGeom prst="rect">
              <a:avLst/>
            </a:prstGeom>
          </p:spPr>
          <p:txBody>
            <a:bodyPr wrap="square">
              <a:spAutoFit/>
            </a:bodyPr>
            <a:lstStyle/>
            <a:p>
              <a:r>
                <a:rPr lang="en-US" dirty="0">
                  <a:solidFill>
                    <a:srgbClr val="717BAB"/>
                  </a:solidFill>
                  <a:latin typeface="Raleway Medium" panose="020B0603030101060003" pitchFamily="34" charset="0"/>
                </a:rPr>
                <a:t>Early Intervention, continuous monitoring will improve quality of life significantly </a:t>
              </a:r>
            </a:p>
          </p:txBody>
        </p:sp>
      </p:grpSp>
    </p:spTree>
    <p:extLst>
      <p:ext uri="{BB962C8B-B14F-4D97-AF65-F5344CB8AC3E}">
        <p14:creationId xmlns:p14="http://schemas.microsoft.com/office/powerpoint/2010/main" val="312970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fill="hold" grpId="0" nodeType="clickEffect">
                                  <p:stCondLst>
                                    <p:cond delay="0"/>
                                  </p:stCondLst>
                                  <p:childTnLst>
                                    <p:animMotion origin="layout" path="M 1.875E-6 -3.7037E-7 C -0.05326 -0.11643 -0.0431 -0.25972 0.00052 -0.36042 C 0.07187 -0.4706 0.14844 -0.44398 0.19935 -0.39352 C 0.23672 -0.32963 0.25482 -0.28194 0.25898 -0.21713 " pathEditMode="relative" rAng="13320000" ptsTypes="AAAA">
                                      <p:cBhvr>
                                        <p:cTn id="6" dur="1500" fill="hold"/>
                                        <p:tgtEl>
                                          <p:spTgt spid="51"/>
                                        </p:tgtEl>
                                        <p:attrNameLst>
                                          <p:attrName>ppt_x</p:attrName>
                                          <p:attrName>ppt_y</p:attrName>
                                        </p:attrNameLst>
                                      </p:cBhvr>
                                      <p:rCtr x="9063" y="-21134"/>
                                    </p:animMotion>
                                  </p:childTnLst>
                                </p:cTn>
                              </p:par>
                              <p:par>
                                <p:cTn id="7" presetID="10" presetClass="entr" presetSubtype="0" fill="hold" nodeType="withEffect">
                                  <p:stCondLst>
                                    <p:cond delay="1250"/>
                                  </p:stCondLst>
                                  <p:childTnLst>
                                    <p:set>
                                      <p:cBhvr>
                                        <p:cTn id="8" dur="1" fill="hold">
                                          <p:stCondLst>
                                            <p:cond delay="0"/>
                                          </p:stCondLst>
                                        </p:cTn>
                                        <p:tgtEl>
                                          <p:spTgt spid="52"/>
                                        </p:tgtEl>
                                        <p:attrNameLst>
                                          <p:attrName>style.visibility</p:attrName>
                                        </p:attrNameLst>
                                      </p:cBhvr>
                                      <p:to>
                                        <p:strVal val="visible"/>
                                      </p:to>
                                    </p:set>
                                    <p:animEffect transition="in" filter="fade">
                                      <p:cBhvr>
                                        <p:cTn id="9" dur="750"/>
                                        <p:tgtEl>
                                          <p:spTgt spid="52"/>
                                        </p:tgtEl>
                                      </p:cBhvr>
                                    </p:animEffect>
                                  </p:childTnLst>
                                </p:cTn>
                              </p:par>
                              <p:par>
                                <p:cTn id="10" presetID="2" presetClass="entr" presetSubtype="4" fill="hold" nodeType="withEffect">
                                  <p:stCondLst>
                                    <p:cond delay="125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1000" fill="hold"/>
                                        <p:tgtEl>
                                          <p:spTgt spid="70"/>
                                        </p:tgtEl>
                                        <p:attrNameLst>
                                          <p:attrName>ppt_x</p:attrName>
                                        </p:attrNameLst>
                                      </p:cBhvr>
                                      <p:tavLst>
                                        <p:tav tm="0">
                                          <p:val>
                                            <p:strVal val="#ppt_x"/>
                                          </p:val>
                                        </p:tav>
                                        <p:tav tm="100000">
                                          <p:val>
                                            <p:strVal val="#ppt_x"/>
                                          </p:val>
                                        </p:tav>
                                      </p:tavLst>
                                    </p:anim>
                                    <p:anim calcmode="lin" valueType="num">
                                      <p:cBhvr additive="base">
                                        <p:cTn id="13" dur="1000" fill="hold"/>
                                        <p:tgtEl>
                                          <p:spTgt spid="7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1250"/>
                                  </p:stCondLst>
                                  <p:childTnLst>
                                    <p:set>
                                      <p:cBhvr>
                                        <p:cTn id="15" dur="1" fill="hold">
                                          <p:stCondLst>
                                            <p:cond delay="0"/>
                                          </p:stCondLst>
                                        </p:cTn>
                                        <p:tgtEl>
                                          <p:spTgt spid="71"/>
                                        </p:tgtEl>
                                        <p:attrNameLst>
                                          <p:attrName>style.visibility</p:attrName>
                                        </p:attrNameLst>
                                      </p:cBhvr>
                                      <p:to>
                                        <p:strVal val="visible"/>
                                      </p:to>
                                    </p:set>
                                    <p:anim calcmode="lin" valueType="num">
                                      <p:cBhvr additive="base">
                                        <p:cTn id="16" dur="1000" fill="hold"/>
                                        <p:tgtEl>
                                          <p:spTgt spid="71"/>
                                        </p:tgtEl>
                                        <p:attrNameLst>
                                          <p:attrName>ppt_x</p:attrName>
                                        </p:attrNameLst>
                                      </p:cBhvr>
                                      <p:tavLst>
                                        <p:tav tm="0">
                                          <p:val>
                                            <p:strVal val="#ppt_x"/>
                                          </p:val>
                                        </p:tav>
                                        <p:tav tm="100000">
                                          <p:val>
                                            <p:strVal val="#ppt_x"/>
                                          </p:val>
                                        </p:tav>
                                      </p:tavLst>
                                    </p:anim>
                                    <p:anim calcmode="lin" valueType="num">
                                      <p:cBhvr additive="base">
                                        <p:cTn id="17" dur="1000" fill="hold"/>
                                        <p:tgtEl>
                                          <p:spTgt spid="7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1250"/>
                                  </p:stCondLst>
                                  <p:childTnLst>
                                    <p:set>
                                      <p:cBhvr>
                                        <p:cTn id="19" dur="1" fill="hold">
                                          <p:stCondLst>
                                            <p:cond delay="0"/>
                                          </p:stCondLst>
                                        </p:cTn>
                                        <p:tgtEl>
                                          <p:spTgt spid="72"/>
                                        </p:tgtEl>
                                        <p:attrNameLst>
                                          <p:attrName>style.visibility</p:attrName>
                                        </p:attrNameLst>
                                      </p:cBhvr>
                                      <p:to>
                                        <p:strVal val="visible"/>
                                      </p:to>
                                    </p:set>
                                    <p:anim calcmode="lin" valueType="num">
                                      <p:cBhvr additive="base">
                                        <p:cTn id="20" dur="1000" fill="hold"/>
                                        <p:tgtEl>
                                          <p:spTgt spid="72"/>
                                        </p:tgtEl>
                                        <p:attrNameLst>
                                          <p:attrName>ppt_x</p:attrName>
                                        </p:attrNameLst>
                                      </p:cBhvr>
                                      <p:tavLst>
                                        <p:tav tm="0">
                                          <p:val>
                                            <p:strVal val="#ppt_x"/>
                                          </p:val>
                                        </p:tav>
                                        <p:tav tm="100000">
                                          <p:val>
                                            <p:strVal val="#ppt_x"/>
                                          </p:val>
                                        </p:tav>
                                      </p:tavLst>
                                    </p:anim>
                                    <p:anim calcmode="lin" valueType="num">
                                      <p:cBhvr additive="base">
                                        <p:cTn id="21" dur="10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19">
            <a:extLst>
              <a:ext uri="{FF2B5EF4-FFF2-40B4-BE49-F238E27FC236}">
                <a16:creationId xmlns:a16="http://schemas.microsoft.com/office/drawing/2014/main" id="{CD5DE1EC-8530-4D73-AF60-80D055450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91" y="63980"/>
            <a:ext cx="10991018" cy="1080000"/>
          </a:xfrm>
          <a:prstGeom prst="rect">
            <a:avLst/>
          </a:prstGeom>
        </p:spPr>
      </p:pic>
      <p:sp>
        <p:nvSpPr>
          <p:cNvPr id="5" name="Rectangle 4">
            <a:extLst>
              <a:ext uri="{FF2B5EF4-FFF2-40B4-BE49-F238E27FC236}">
                <a16:creationId xmlns:a16="http://schemas.microsoft.com/office/drawing/2014/main" id="{7C9B448F-8EEE-4896-9335-E032EB7D857B}"/>
              </a:ext>
            </a:extLst>
          </p:cNvPr>
          <p:cNvSpPr/>
          <p:nvPr/>
        </p:nvSpPr>
        <p:spPr>
          <a:xfrm>
            <a:off x="1880737" y="329014"/>
            <a:ext cx="8430526" cy="584775"/>
          </a:xfrm>
          <a:prstGeom prst="rect">
            <a:avLst/>
          </a:prstGeom>
        </p:spPr>
        <p:txBody>
          <a:bodyPr wrap="square">
            <a:spAutoFit/>
          </a:bodyPr>
          <a:lstStyle/>
          <a:p>
            <a:pPr algn="ctr"/>
            <a:r>
              <a:rPr lang="en-US" sz="3200" dirty="0">
                <a:solidFill>
                  <a:srgbClr val="717BAB"/>
                </a:solidFill>
                <a:latin typeface="Raleway Medium" panose="020B0603030101060003" pitchFamily="34" charset="0"/>
              </a:rPr>
              <a:t>Problem statement</a:t>
            </a:r>
          </a:p>
        </p:txBody>
      </p:sp>
      <p:sp>
        <p:nvSpPr>
          <p:cNvPr id="6" name="Google Shape;702;p36">
            <a:extLst>
              <a:ext uri="{FF2B5EF4-FFF2-40B4-BE49-F238E27FC236}">
                <a16:creationId xmlns:a16="http://schemas.microsoft.com/office/drawing/2014/main" id="{76BA0AFC-9941-4B16-95EB-E973F8FCEC85}"/>
              </a:ext>
            </a:extLst>
          </p:cNvPr>
          <p:cNvSpPr/>
          <p:nvPr/>
        </p:nvSpPr>
        <p:spPr>
          <a:xfrm>
            <a:off x="7511762" y="2012699"/>
            <a:ext cx="4255978" cy="2832601"/>
          </a:xfrm>
          <a:custGeom>
            <a:avLst/>
            <a:gdLst/>
            <a:ahLst/>
            <a:cxnLst/>
            <a:rect l="l" t="t" r="r" b="b"/>
            <a:pathLst>
              <a:path w="292571" h="194723" extrusionOk="0">
                <a:moveTo>
                  <a:pt x="178359" y="0"/>
                </a:moveTo>
                <a:cubicBezTo>
                  <a:pt x="174116" y="0"/>
                  <a:pt x="169958" y="294"/>
                  <a:pt x="165939" y="901"/>
                </a:cubicBezTo>
                <a:cubicBezTo>
                  <a:pt x="133691" y="5774"/>
                  <a:pt x="118193" y="35197"/>
                  <a:pt x="89114" y="45412"/>
                </a:cubicBezTo>
                <a:cubicBezTo>
                  <a:pt x="62365" y="54805"/>
                  <a:pt x="38285" y="62059"/>
                  <a:pt x="25670" y="86840"/>
                </a:cubicBezTo>
                <a:cubicBezTo>
                  <a:pt x="1" y="137261"/>
                  <a:pt x="59634" y="192214"/>
                  <a:pt x="114067" y="192214"/>
                </a:cubicBezTo>
                <a:cubicBezTo>
                  <a:pt x="116153" y="192214"/>
                  <a:pt x="118231" y="192133"/>
                  <a:pt x="120296" y="191968"/>
                </a:cubicBezTo>
                <a:cubicBezTo>
                  <a:pt x="134665" y="190820"/>
                  <a:pt x="147792" y="186110"/>
                  <a:pt x="161950" y="186110"/>
                </a:cubicBezTo>
                <a:cubicBezTo>
                  <a:pt x="165195" y="186110"/>
                  <a:pt x="168494" y="186358"/>
                  <a:pt x="171874" y="186952"/>
                </a:cubicBezTo>
                <a:cubicBezTo>
                  <a:pt x="193489" y="190752"/>
                  <a:pt x="206629" y="194722"/>
                  <a:pt x="220391" y="194722"/>
                </a:cubicBezTo>
                <a:cubicBezTo>
                  <a:pt x="230045" y="194722"/>
                  <a:pt x="240005" y="192768"/>
                  <a:pt x="253411" y="187431"/>
                </a:cubicBezTo>
                <a:cubicBezTo>
                  <a:pt x="285442" y="174673"/>
                  <a:pt x="292570" y="137952"/>
                  <a:pt x="288207" y="103186"/>
                </a:cubicBezTo>
                <a:cubicBezTo>
                  <a:pt x="285712" y="83335"/>
                  <a:pt x="279472" y="64114"/>
                  <a:pt x="271978" y="50359"/>
                </a:cubicBezTo>
                <a:cubicBezTo>
                  <a:pt x="255881" y="20810"/>
                  <a:pt x="214081" y="0"/>
                  <a:pt x="178359" y="0"/>
                </a:cubicBezTo>
                <a:close/>
              </a:path>
            </a:pathLst>
          </a:custGeom>
          <a:gradFill>
            <a:gsLst>
              <a:gs pos="0">
                <a:schemeClr val="accent1">
                  <a:lumMod val="5000"/>
                  <a:lumOff val="95000"/>
                </a:schemeClr>
              </a:gs>
              <a:gs pos="62000">
                <a:srgbClr val="C4B3EF"/>
              </a:gs>
              <a:gs pos="83000">
                <a:srgbClr val="B0A0FE"/>
              </a:gs>
              <a:gs pos="100000">
                <a:srgbClr val="7030A0"/>
              </a:gs>
            </a:gsLst>
            <a:lin ang="180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703;p36">
            <a:extLst>
              <a:ext uri="{FF2B5EF4-FFF2-40B4-BE49-F238E27FC236}">
                <a16:creationId xmlns:a16="http://schemas.microsoft.com/office/drawing/2014/main" id="{116E2FE6-5A7F-4AA6-AD85-0CE0DBE8A3EF}"/>
              </a:ext>
            </a:extLst>
          </p:cNvPr>
          <p:cNvSpPr/>
          <p:nvPr/>
        </p:nvSpPr>
        <p:spPr>
          <a:xfrm>
            <a:off x="9374249" y="3946539"/>
            <a:ext cx="2471519" cy="1022627"/>
          </a:xfrm>
          <a:custGeom>
            <a:avLst/>
            <a:gdLst/>
            <a:ahLst/>
            <a:cxnLst/>
            <a:rect l="l" t="t" r="r" b="b"/>
            <a:pathLst>
              <a:path w="169901" h="70299" extrusionOk="0">
                <a:moveTo>
                  <a:pt x="0" y="1"/>
                </a:moveTo>
                <a:lnTo>
                  <a:pt x="31404" y="70298"/>
                </a:lnTo>
                <a:lnTo>
                  <a:pt x="169901" y="61886"/>
                </a:lnTo>
                <a:lnTo>
                  <a:pt x="760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04;p36">
            <a:extLst>
              <a:ext uri="{FF2B5EF4-FFF2-40B4-BE49-F238E27FC236}">
                <a16:creationId xmlns:a16="http://schemas.microsoft.com/office/drawing/2014/main" id="{35BC3927-1254-4F74-B407-FD9BBE0830F1}"/>
              </a:ext>
            </a:extLst>
          </p:cNvPr>
          <p:cNvSpPr/>
          <p:nvPr/>
        </p:nvSpPr>
        <p:spPr>
          <a:xfrm>
            <a:off x="9365507" y="3939266"/>
            <a:ext cx="2488437" cy="1037188"/>
          </a:xfrm>
          <a:custGeom>
            <a:avLst/>
            <a:gdLst/>
            <a:ahLst/>
            <a:cxnLst/>
            <a:rect l="l" t="t" r="r" b="b"/>
            <a:pathLst>
              <a:path w="171064" h="71300" extrusionOk="0">
                <a:moveTo>
                  <a:pt x="601" y="0"/>
                </a:moveTo>
                <a:cubicBezTo>
                  <a:pt x="240" y="0"/>
                  <a:pt x="0" y="375"/>
                  <a:pt x="148" y="706"/>
                </a:cubicBezTo>
                <a:lnTo>
                  <a:pt x="31548" y="71003"/>
                </a:lnTo>
                <a:cubicBezTo>
                  <a:pt x="31626" y="71186"/>
                  <a:pt x="31805" y="71299"/>
                  <a:pt x="32005" y="71299"/>
                </a:cubicBezTo>
                <a:cubicBezTo>
                  <a:pt x="32075" y="71299"/>
                  <a:pt x="32145" y="71286"/>
                  <a:pt x="32210" y="71256"/>
                </a:cubicBezTo>
                <a:cubicBezTo>
                  <a:pt x="32462" y="71142"/>
                  <a:pt x="32576" y="70851"/>
                  <a:pt x="32462" y="70598"/>
                </a:cubicBezTo>
                <a:lnTo>
                  <a:pt x="1376" y="1002"/>
                </a:lnTo>
                <a:lnTo>
                  <a:pt x="76538" y="1002"/>
                </a:lnTo>
                <a:lnTo>
                  <a:pt x="170228" y="62804"/>
                </a:lnTo>
                <a:cubicBezTo>
                  <a:pt x="170310" y="62855"/>
                  <a:pt x="170403" y="62880"/>
                  <a:pt x="170494" y="62880"/>
                </a:cubicBezTo>
                <a:cubicBezTo>
                  <a:pt x="170657" y="62880"/>
                  <a:pt x="170818" y="62801"/>
                  <a:pt x="170916" y="62656"/>
                </a:cubicBezTo>
                <a:cubicBezTo>
                  <a:pt x="171064" y="62429"/>
                  <a:pt x="171003" y="62120"/>
                  <a:pt x="170781" y="61968"/>
                </a:cubicBezTo>
                <a:lnTo>
                  <a:pt x="76960" y="83"/>
                </a:lnTo>
                <a:cubicBezTo>
                  <a:pt x="76882" y="31"/>
                  <a:pt x="76786" y="0"/>
                  <a:pt x="76686"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05;p36">
            <a:extLst>
              <a:ext uri="{FF2B5EF4-FFF2-40B4-BE49-F238E27FC236}">
                <a16:creationId xmlns:a16="http://schemas.microsoft.com/office/drawing/2014/main" id="{6E1E4562-5EC8-40D9-878C-DE2DEF01B7F4}"/>
              </a:ext>
            </a:extLst>
          </p:cNvPr>
          <p:cNvSpPr/>
          <p:nvPr/>
        </p:nvSpPr>
        <p:spPr>
          <a:xfrm>
            <a:off x="9374249" y="3946539"/>
            <a:ext cx="485849" cy="1070326"/>
          </a:xfrm>
          <a:custGeom>
            <a:avLst/>
            <a:gdLst/>
            <a:ahLst/>
            <a:cxnLst/>
            <a:rect l="l" t="t" r="r" b="b"/>
            <a:pathLst>
              <a:path w="33399" h="73578" extrusionOk="0">
                <a:moveTo>
                  <a:pt x="0" y="1"/>
                </a:moveTo>
                <a:lnTo>
                  <a:pt x="0" y="4686"/>
                </a:lnTo>
                <a:lnTo>
                  <a:pt x="23614" y="67529"/>
                </a:lnTo>
                <a:lnTo>
                  <a:pt x="33399" y="73577"/>
                </a:lnTo>
                <a:lnTo>
                  <a:pt x="0"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06;p36">
            <a:extLst>
              <a:ext uri="{FF2B5EF4-FFF2-40B4-BE49-F238E27FC236}">
                <a16:creationId xmlns:a16="http://schemas.microsoft.com/office/drawing/2014/main" id="{F7A3DC4D-7B28-478F-A3F6-6E48BCFD4F66}"/>
              </a:ext>
            </a:extLst>
          </p:cNvPr>
          <p:cNvSpPr/>
          <p:nvPr/>
        </p:nvSpPr>
        <p:spPr>
          <a:xfrm>
            <a:off x="9367020" y="3939280"/>
            <a:ext cx="501953" cy="1084873"/>
          </a:xfrm>
          <a:custGeom>
            <a:avLst/>
            <a:gdLst/>
            <a:ahLst/>
            <a:cxnLst/>
            <a:rect l="l" t="t" r="r" b="b"/>
            <a:pathLst>
              <a:path w="34506" h="74578" extrusionOk="0">
                <a:moveTo>
                  <a:pt x="1002" y="2812"/>
                </a:moveTo>
                <a:lnTo>
                  <a:pt x="32763" y="72787"/>
                </a:lnTo>
                <a:lnTo>
                  <a:pt x="32763" y="72787"/>
                </a:lnTo>
                <a:lnTo>
                  <a:pt x="24520" y="67693"/>
                </a:lnTo>
                <a:lnTo>
                  <a:pt x="1002" y="5098"/>
                </a:lnTo>
                <a:lnTo>
                  <a:pt x="1002" y="2812"/>
                </a:lnTo>
                <a:close/>
                <a:moveTo>
                  <a:pt x="506" y="0"/>
                </a:moveTo>
                <a:cubicBezTo>
                  <a:pt x="253" y="0"/>
                  <a:pt x="1" y="186"/>
                  <a:pt x="1" y="500"/>
                </a:cubicBezTo>
                <a:lnTo>
                  <a:pt x="1" y="5185"/>
                </a:lnTo>
                <a:cubicBezTo>
                  <a:pt x="1" y="5246"/>
                  <a:pt x="9" y="5307"/>
                  <a:pt x="31" y="5364"/>
                </a:cubicBezTo>
                <a:lnTo>
                  <a:pt x="23645" y="68202"/>
                </a:lnTo>
                <a:cubicBezTo>
                  <a:pt x="23680" y="68307"/>
                  <a:pt x="23754" y="68394"/>
                  <a:pt x="23850" y="68450"/>
                </a:cubicBezTo>
                <a:lnTo>
                  <a:pt x="33634" y="74503"/>
                </a:lnTo>
                <a:cubicBezTo>
                  <a:pt x="33713" y="74551"/>
                  <a:pt x="33804" y="74577"/>
                  <a:pt x="33896" y="74577"/>
                </a:cubicBezTo>
                <a:cubicBezTo>
                  <a:pt x="34261" y="74577"/>
                  <a:pt x="34505" y="74203"/>
                  <a:pt x="34353" y="73872"/>
                </a:cubicBezTo>
                <a:lnTo>
                  <a:pt x="954" y="295"/>
                </a:lnTo>
                <a:cubicBezTo>
                  <a:pt x="863" y="92"/>
                  <a:pt x="684" y="0"/>
                  <a:pt x="506"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07;p36">
            <a:extLst>
              <a:ext uri="{FF2B5EF4-FFF2-40B4-BE49-F238E27FC236}">
                <a16:creationId xmlns:a16="http://schemas.microsoft.com/office/drawing/2014/main" id="{0DAD67B3-6521-451C-8F92-9C03E693CFE3}"/>
              </a:ext>
            </a:extLst>
          </p:cNvPr>
          <p:cNvSpPr/>
          <p:nvPr/>
        </p:nvSpPr>
        <p:spPr>
          <a:xfrm>
            <a:off x="9581760" y="3988725"/>
            <a:ext cx="896055" cy="685068"/>
          </a:xfrm>
          <a:custGeom>
            <a:avLst/>
            <a:gdLst/>
            <a:ahLst/>
            <a:cxnLst/>
            <a:rect l="l" t="t" r="r" b="b"/>
            <a:pathLst>
              <a:path w="61598" h="47094" extrusionOk="0">
                <a:moveTo>
                  <a:pt x="29236" y="1"/>
                </a:moveTo>
                <a:lnTo>
                  <a:pt x="0" y="4691"/>
                </a:lnTo>
                <a:lnTo>
                  <a:pt x="22321" y="47094"/>
                </a:lnTo>
                <a:lnTo>
                  <a:pt x="61598" y="37941"/>
                </a:lnTo>
                <a:lnTo>
                  <a:pt x="292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08;p36">
            <a:extLst>
              <a:ext uri="{FF2B5EF4-FFF2-40B4-BE49-F238E27FC236}">
                <a16:creationId xmlns:a16="http://schemas.microsoft.com/office/drawing/2014/main" id="{04D6058F-2850-41D4-85F0-810B6C88301C}"/>
              </a:ext>
            </a:extLst>
          </p:cNvPr>
          <p:cNvSpPr/>
          <p:nvPr/>
        </p:nvSpPr>
        <p:spPr>
          <a:xfrm>
            <a:off x="9573017" y="3981480"/>
            <a:ext cx="913860" cy="699542"/>
          </a:xfrm>
          <a:custGeom>
            <a:avLst/>
            <a:gdLst/>
            <a:ahLst/>
            <a:cxnLst/>
            <a:rect l="l" t="t" r="r" b="b"/>
            <a:pathLst>
              <a:path w="62822" h="48089" extrusionOk="0">
                <a:moveTo>
                  <a:pt x="29641" y="1039"/>
                </a:moveTo>
                <a:lnTo>
                  <a:pt x="61284" y="38138"/>
                </a:lnTo>
                <a:lnTo>
                  <a:pt x="23183" y="47017"/>
                </a:lnTo>
                <a:lnTo>
                  <a:pt x="1372" y="5572"/>
                </a:lnTo>
                <a:lnTo>
                  <a:pt x="29641" y="1039"/>
                </a:lnTo>
                <a:close/>
                <a:moveTo>
                  <a:pt x="29838" y="1"/>
                </a:moveTo>
                <a:cubicBezTo>
                  <a:pt x="29811" y="1"/>
                  <a:pt x="29785" y="3"/>
                  <a:pt x="29758" y="7"/>
                </a:cubicBezTo>
                <a:lnTo>
                  <a:pt x="523" y="4692"/>
                </a:lnTo>
                <a:cubicBezTo>
                  <a:pt x="188" y="4749"/>
                  <a:pt x="0" y="5119"/>
                  <a:pt x="161" y="5419"/>
                </a:cubicBezTo>
                <a:lnTo>
                  <a:pt x="22478" y="47823"/>
                </a:lnTo>
                <a:cubicBezTo>
                  <a:pt x="22565" y="47984"/>
                  <a:pt x="22735" y="48088"/>
                  <a:pt x="22918" y="48088"/>
                </a:cubicBezTo>
                <a:cubicBezTo>
                  <a:pt x="22957" y="48088"/>
                  <a:pt x="22996" y="48084"/>
                  <a:pt x="23035" y="48075"/>
                </a:cubicBezTo>
                <a:lnTo>
                  <a:pt x="62312" y="38927"/>
                </a:lnTo>
                <a:cubicBezTo>
                  <a:pt x="62678" y="38839"/>
                  <a:pt x="62822" y="38400"/>
                  <a:pt x="62582" y="38112"/>
                </a:cubicBezTo>
                <a:lnTo>
                  <a:pt x="30220" y="177"/>
                </a:lnTo>
                <a:cubicBezTo>
                  <a:pt x="30124" y="62"/>
                  <a:pt x="29984" y="1"/>
                  <a:pt x="29838" y="1"/>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09;p36">
            <a:extLst>
              <a:ext uri="{FF2B5EF4-FFF2-40B4-BE49-F238E27FC236}">
                <a16:creationId xmlns:a16="http://schemas.microsoft.com/office/drawing/2014/main" id="{9BDB862D-C340-4775-8448-A3B674825F0B}"/>
              </a:ext>
            </a:extLst>
          </p:cNvPr>
          <p:cNvSpPr/>
          <p:nvPr/>
        </p:nvSpPr>
        <p:spPr>
          <a:xfrm>
            <a:off x="9906445" y="4540631"/>
            <a:ext cx="571370" cy="149381"/>
          </a:xfrm>
          <a:custGeom>
            <a:avLst/>
            <a:gdLst/>
            <a:ahLst/>
            <a:cxnLst/>
            <a:rect l="l" t="t" r="r" b="b"/>
            <a:pathLst>
              <a:path w="39278" h="10269" extrusionOk="0">
                <a:moveTo>
                  <a:pt x="39278" y="1"/>
                </a:moveTo>
                <a:lnTo>
                  <a:pt x="1" y="9154"/>
                </a:lnTo>
                <a:lnTo>
                  <a:pt x="1" y="10269"/>
                </a:lnTo>
                <a:lnTo>
                  <a:pt x="38607" y="2457"/>
                </a:lnTo>
                <a:lnTo>
                  <a:pt x="39278" y="1"/>
                </a:ln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710;p36">
            <a:extLst>
              <a:ext uri="{FF2B5EF4-FFF2-40B4-BE49-F238E27FC236}">
                <a16:creationId xmlns:a16="http://schemas.microsoft.com/office/drawing/2014/main" id="{DEF57CCC-0A66-48D3-B99E-76E702C739AC}"/>
              </a:ext>
            </a:extLst>
          </p:cNvPr>
          <p:cNvSpPr/>
          <p:nvPr/>
        </p:nvSpPr>
        <p:spPr>
          <a:xfrm>
            <a:off x="9899099" y="4533343"/>
            <a:ext cx="586993" cy="163957"/>
          </a:xfrm>
          <a:custGeom>
            <a:avLst/>
            <a:gdLst/>
            <a:ahLst/>
            <a:cxnLst/>
            <a:rect l="l" t="t" r="r" b="b"/>
            <a:pathLst>
              <a:path w="40352" h="11271" extrusionOk="0">
                <a:moveTo>
                  <a:pt x="39077" y="1181"/>
                </a:moveTo>
                <a:lnTo>
                  <a:pt x="38712" y="2531"/>
                </a:lnTo>
                <a:lnTo>
                  <a:pt x="1002" y="10160"/>
                </a:lnTo>
                <a:lnTo>
                  <a:pt x="1002" y="10051"/>
                </a:lnTo>
                <a:lnTo>
                  <a:pt x="39077" y="1181"/>
                </a:lnTo>
                <a:close/>
                <a:moveTo>
                  <a:pt x="39786" y="0"/>
                </a:moveTo>
                <a:cubicBezTo>
                  <a:pt x="39748" y="0"/>
                  <a:pt x="39709" y="5"/>
                  <a:pt x="39670" y="14"/>
                </a:cubicBezTo>
                <a:lnTo>
                  <a:pt x="388" y="9163"/>
                </a:lnTo>
                <a:cubicBezTo>
                  <a:pt x="162" y="9215"/>
                  <a:pt x="1" y="9420"/>
                  <a:pt x="5" y="9655"/>
                </a:cubicBezTo>
                <a:lnTo>
                  <a:pt x="5" y="10770"/>
                </a:lnTo>
                <a:cubicBezTo>
                  <a:pt x="5" y="11044"/>
                  <a:pt x="227" y="11270"/>
                  <a:pt x="506" y="11270"/>
                </a:cubicBezTo>
                <a:cubicBezTo>
                  <a:pt x="536" y="11266"/>
                  <a:pt x="571" y="11262"/>
                  <a:pt x="606" y="11257"/>
                </a:cubicBezTo>
                <a:lnTo>
                  <a:pt x="39212" y="3445"/>
                </a:lnTo>
                <a:cubicBezTo>
                  <a:pt x="39400" y="3406"/>
                  <a:pt x="39548" y="3267"/>
                  <a:pt x="39596" y="3088"/>
                </a:cubicBezTo>
                <a:lnTo>
                  <a:pt x="40266" y="632"/>
                </a:lnTo>
                <a:cubicBezTo>
                  <a:pt x="40352" y="306"/>
                  <a:pt x="40101" y="0"/>
                  <a:pt x="39786"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11;p36">
            <a:extLst>
              <a:ext uri="{FF2B5EF4-FFF2-40B4-BE49-F238E27FC236}">
                <a16:creationId xmlns:a16="http://schemas.microsoft.com/office/drawing/2014/main" id="{107BC7B9-1FA0-4021-96F1-84F237CDF6EB}"/>
              </a:ext>
            </a:extLst>
          </p:cNvPr>
          <p:cNvSpPr/>
          <p:nvPr/>
        </p:nvSpPr>
        <p:spPr>
          <a:xfrm>
            <a:off x="9989304" y="4171607"/>
            <a:ext cx="85404" cy="51248"/>
          </a:xfrm>
          <a:custGeom>
            <a:avLst/>
            <a:gdLst/>
            <a:ahLst/>
            <a:cxnLst/>
            <a:rect l="l" t="t" r="r" b="b"/>
            <a:pathLst>
              <a:path w="5871" h="3523" extrusionOk="0">
                <a:moveTo>
                  <a:pt x="4111" y="0"/>
                </a:moveTo>
                <a:lnTo>
                  <a:pt x="1" y="1084"/>
                </a:lnTo>
                <a:lnTo>
                  <a:pt x="1651" y="3523"/>
                </a:lnTo>
                <a:lnTo>
                  <a:pt x="5870" y="2382"/>
                </a:lnTo>
                <a:lnTo>
                  <a:pt x="41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12;p36">
            <a:extLst>
              <a:ext uri="{FF2B5EF4-FFF2-40B4-BE49-F238E27FC236}">
                <a16:creationId xmlns:a16="http://schemas.microsoft.com/office/drawing/2014/main" id="{94C15730-242C-4FA7-87D5-1C3D0E4FF92D}"/>
              </a:ext>
            </a:extLst>
          </p:cNvPr>
          <p:cNvSpPr/>
          <p:nvPr/>
        </p:nvSpPr>
        <p:spPr>
          <a:xfrm>
            <a:off x="10122451" y="4365371"/>
            <a:ext cx="98700" cy="59104"/>
          </a:xfrm>
          <a:custGeom>
            <a:avLst/>
            <a:gdLst/>
            <a:ahLst/>
            <a:cxnLst/>
            <a:rect l="l" t="t" r="r" b="b"/>
            <a:pathLst>
              <a:path w="6785" h="4063" extrusionOk="0">
                <a:moveTo>
                  <a:pt x="4782" y="0"/>
                </a:moveTo>
                <a:lnTo>
                  <a:pt x="1" y="1293"/>
                </a:lnTo>
                <a:lnTo>
                  <a:pt x="1869" y="4063"/>
                </a:lnTo>
                <a:lnTo>
                  <a:pt x="6785" y="2717"/>
                </a:lnTo>
                <a:lnTo>
                  <a:pt x="47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13;p36">
            <a:extLst>
              <a:ext uri="{FF2B5EF4-FFF2-40B4-BE49-F238E27FC236}">
                <a16:creationId xmlns:a16="http://schemas.microsoft.com/office/drawing/2014/main" id="{338C8AF7-6774-47A0-A71F-13D71C27D88E}"/>
              </a:ext>
            </a:extLst>
          </p:cNvPr>
          <p:cNvSpPr/>
          <p:nvPr/>
        </p:nvSpPr>
        <p:spPr>
          <a:xfrm>
            <a:off x="9939263" y="4100532"/>
            <a:ext cx="75585" cy="39218"/>
          </a:xfrm>
          <a:custGeom>
            <a:avLst/>
            <a:gdLst/>
            <a:ahLst/>
            <a:cxnLst/>
            <a:rect l="l" t="t" r="r" b="b"/>
            <a:pathLst>
              <a:path w="5196" h="2696" extrusionOk="0">
                <a:moveTo>
                  <a:pt x="3950" y="0"/>
                </a:moveTo>
                <a:lnTo>
                  <a:pt x="1" y="876"/>
                </a:lnTo>
                <a:lnTo>
                  <a:pt x="1229" y="2696"/>
                </a:lnTo>
                <a:lnTo>
                  <a:pt x="5195" y="1686"/>
                </a:lnTo>
                <a:lnTo>
                  <a:pt x="39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14;p36">
            <a:extLst>
              <a:ext uri="{FF2B5EF4-FFF2-40B4-BE49-F238E27FC236}">
                <a16:creationId xmlns:a16="http://schemas.microsoft.com/office/drawing/2014/main" id="{D35F4988-5FBC-4358-A756-50057E230FD5}"/>
              </a:ext>
            </a:extLst>
          </p:cNvPr>
          <p:cNvSpPr/>
          <p:nvPr/>
        </p:nvSpPr>
        <p:spPr>
          <a:xfrm>
            <a:off x="10050240" y="4259834"/>
            <a:ext cx="100344" cy="66464"/>
          </a:xfrm>
          <a:custGeom>
            <a:avLst/>
            <a:gdLst/>
            <a:ahLst/>
            <a:cxnLst/>
            <a:rect l="l" t="t" r="r" b="b"/>
            <a:pathLst>
              <a:path w="6898" h="4569" extrusionOk="0">
                <a:moveTo>
                  <a:pt x="4394" y="1"/>
                </a:moveTo>
                <a:lnTo>
                  <a:pt x="1" y="1211"/>
                </a:lnTo>
                <a:lnTo>
                  <a:pt x="2269" y="4569"/>
                </a:lnTo>
                <a:lnTo>
                  <a:pt x="6898" y="3389"/>
                </a:lnTo>
                <a:lnTo>
                  <a:pt x="43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15;p36">
            <a:extLst>
              <a:ext uri="{FF2B5EF4-FFF2-40B4-BE49-F238E27FC236}">
                <a16:creationId xmlns:a16="http://schemas.microsoft.com/office/drawing/2014/main" id="{58029341-095C-48C9-9F94-1064B6C5CD75}"/>
              </a:ext>
            </a:extLst>
          </p:cNvPr>
          <p:cNvSpPr/>
          <p:nvPr/>
        </p:nvSpPr>
        <p:spPr>
          <a:xfrm>
            <a:off x="10166978" y="4300318"/>
            <a:ext cx="87688" cy="53911"/>
          </a:xfrm>
          <a:custGeom>
            <a:avLst/>
            <a:gdLst/>
            <a:ahLst/>
            <a:cxnLst/>
            <a:rect l="l" t="t" r="r" b="b"/>
            <a:pathLst>
              <a:path w="6028" h="3706" extrusionOk="0">
                <a:moveTo>
                  <a:pt x="3968" y="0"/>
                </a:moveTo>
                <a:lnTo>
                  <a:pt x="1" y="1010"/>
                </a:lnTo>
                <a:lnTo>
                  <a:pt x="1986" y="3706"/>
                </a:lnTo>
                <a:lnTo>
                  <a:pt x="6027" y="2613"/>
                </a:lnTo>
                <a:lnTo>
                  <a:pt x="39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16;p36">
            <a:extLst>
              <a:ext uri="{FF2B5EF4-FFF2-40B4-BE49-F238E27FC236}">
                <a16:creationId xmlns:a16="http://schemas.microsoft.com/office/drawing/2014/main" id="{70A61B2C-46E8-4B16-87A0-69C169A19A96}"/>
              </a:ext>
            </a:extLst>
          </p:cNvPr>
          <p:cNvSpPr/>
          <p:nvPr/>
        </p:nvSpPr>
        <p:spPr>
          <a:xfrm>
            <a:off x="10089066" y="4317614"/>
            <a:ext cx="96736" cy="58085"/>
          </a:xfrm>
          <a:custGeom>
            <a:avLst/>
            <a:gdLst/>
            <a:ahLst/>
            <a:cxnLst/>
            <a:rect l="l" t="t" r="r" b="b"/>
            <a:pathLst>
              <a:path w="6650" h="3993" extrusionOk="0">
                <a:moveTo>
                  <a:pt x="4656" y="0"/>
                </a:moveTo>
                <a:lnTo>
                  <a:pt x="1" y="1184"/>
                </a:lnTo>
                <a:lnTo>
                  <a:pt x="1895" y="3993"/>
                </a:lnTo>
                <a:lnTo>
                  <a:pt x="6650" y="2704"/>
                </a:lnTo>
                <a:lnTo>
                  <a:pt x="4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17;p36">
            <a:extLst>
              <a:ext uri="{FF2B5EF4-FFF2-40B4-BE49-F238E27FC236}">
                <a16:creationId xmlns:a16="http://schemas.microsoft.com/office/drawing/2014/main" id="{AE39EBC0-FFD0-4197-B0C1-4A151707D304}"/>
              </a:ext>
            </a:extLst>
          </p:cNvPr>
          <p:cNvSpPr/>
          <p:nvPr/>
        </p:nvSpPr>
        <p:spPr>
          <a:xfrm>
            <a:off x="9874020" y="4115544"/>
            <a:ext cx="73112" cy="40877"/>
          </a:xfrm>
          <a:custGeom>
            <a:avLst/>
            <a:gdLst/>
            <a:ahLst/>
            <a:cxnLst/>
            <a:rect l="l" t="t" r="r" b="b"/>
            <a:pathLst>
              <a:path w="5026" h="2810" extrusionOk="0">
                <a:moveTo>
                  <a:pt x="3780" y="0"/>
                </a:moveTo>
                <a:lnTo>
                  <a:pt x="1" y="832"/>
                </a:lnTo>
                <a:lnTo>
                  <a:pt x="1224" y="2809"/>
                </a:lnTo>
                <a:lnTo>
                  <a:pt x="5026" y="1838"/>
                </a:lnTo>
                <a:lnTo>
                  <a:pt x="37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18;p36">
            <a:extLst>
              <a:ext uri="{FF2B5EF4-FFF2-40B4-BE49-F238E27FC236}">
                <a16:creationId xmlns:a16="http://schemas.microsoft.com/office/drawing/2014/main" id="{79D3ADFB-6DC2-4EBF-9A42-42CDB1BB21DB}"/>
              </a:ext>
            </a:extLst>
          </p:cNvPr>
          <p:cNvSpPr/>
          <p:nvPr/>
        </p:nvSpPr>
        <p:spPr>
          <a:xfrm>
            <a:off x="10019081" y="4214681"/>
            <a:ext cx="88939" cy="54289"/>
          </a:xfrm>
          <a:custGeom>
            <a:avLst/>
            <a:gdLst/>
            <a:ahLst/>
            <a:cxnLst/>
            <a:rect l="l" t="t" r="r" b="b"/>
            <a:pathLst>
              <a:path w="6114" h="3732" extrusionOk="0">
                <a:moveTo>
                  <a:pt x="4250" y="0"/>
                </a:moveTo>
                <a:lnTo>
                  <a:pt x="0" y="1150"/>
                </a:lnTo>
                <a:lnTo>
                  <a:pt x="1746" y="3732"/>
                </a:lnTo>
                <a:lnTo>
                  <a:pt x="6114" y="2526"/>
                </a:lnTo>
                <a:lnTo>
                  <a:pt x="42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19;p36">
            <a:extLst>
              <a:ext uri="{FF2B5EF4-FFF2-40B4-BE49-F238E27FC236}">
                <a16:creationId xmlns:a16="http://schemas.microsoft.com/office/drawing/2014/main" id="{609E96FD-5163-4450-B920-D05747D9C925}"/>
              </a:ext>
            </a:extLst>
          </p:cNvPr>
          <p:cNvSpPr/>
          <p:nvPr/>
        </p:nvSpPr>
        <p:spPr>
          <a:xfrm>
            <a:off x="9962959" y="4133538"/>
            <a:ext cx="79949" cy="45299"/>
          </a:xfrm>
          <a:custGeom>
            <a:avLst/>
            <a:gdLst/>
            <a:ahLst/>
            <a:cxnLst/>
            <a:rect l="l" t="t" r="r" b="b"/>
            <a:pathLst>
              <a:path w="5496" h="3114" extrusionOk="0">
                <a:moveTo>
                  <a:pt x="3993" y="0"/>
                </a:moveTo>
                <a:lnTo>
                  <a:pt x="0" y="1015"/>
                </a:lnTo>
                <a:lnTo>
                  <a:pt x="1415" y="3114"/>
                </a:lnTo>
                <a:lnTo>
                  <a:pt x="5495" y="2034"/>
                </a:lnTo>
                <a:lnTo>
                  <a:pt x="39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20;p36">
            <a:extLst>
              <a:ext uri="{FF2B5EF4-FFF2-40B4-BE49-F238E27FC236}">
                <a16:creationId xmlns:a16="http://schemas.microsoft.com/office/drawing/2014/main" id="{8C7B65F3-8CA6-4BF4-8014-011E99B5A393}"/>
              </a:ext>
            </a:extLst>
          </p:cNvPr>
          <p:cNvSpPr/>
          <p:nvPr/>
        </p:nvSpPr>
        <p:spPr>
          <a:xfrm>
            <a:off x="9754678" y="4184583"/>
            <a:ext cx="83630" cy="49808"/>
          </a:xfrm>
          <a:custGeom>
            <a:avLst/>
            <a:gdLst/>
            <a:ahLst/>
            <a:cxnLst/>
            <a:rect l="l" t="t" r="r" b="b"/>
            <a:pathLst>
              <a:path w="5749" h="3424" extrusionOk="0">
                <a:moveTo>
                  <a:pt x="4512" y="1"/>
                </a:moveTo>
                <a:lnTo>
                  <a:pt x="1" y="1150"/>
                </a:lnTo>
                <a:lnTo>
                  <a:pt x="1259" y="3423"/>
                </a:lnTo>
                <a:lnTo>
                  <a:pt x="5749" y="2239"/>
                </a:lnTo>
                <a:lnTo>
                  <a:pt x="45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21;p36">
            <a:extLst>
              <a:ext uri="{FF2B5EF4-FFF2-40B4-BE49-F238E27FC236}">
                <a16:creationId xmlns:a16="http://schemas.microsoft.com/office/drawing/2014/main" id="{77F789BF-E445-4034-860D-9813FC54E4E6}"/>
              </a:ext>
            </a:extLst>
          </p:cNvPr>
          <p:cNvSpPr/>
          <p:nvPr/>
        </p:nvSpPr>
        <p:spPr>
          <a:xfrm>
            <a:off x="9723766" y="4245782"/>
            <a:ext cx="65330" cy="49867"/>
          </a:xfrm>
          <a:custGeom>
            <a:avLst/>
            <a:gdLst/>
            <a:ahLst/>
            <a:cxnLst/>
            <a:rect l="l" t="t" r="r" b="b"/>
            <a:pathLst>
              <a:path w="4491" h="3428" extrusionOk="0">
                <a:moveTo>
                  <a:pt x="3053" y="0"/>
                </a:moveTo>
                <a:lnTo>
                  <a:pt x="1" y="806"/>
                </a:lnTo>
                <a:lnTo>
                  <a:pt x="1390" y="3427"/>
                </a:lnTo>
                <a:lnTo>
                  <a:pt x="4490" y="2591"/>
                </a:lnTo>
                <a:lnTo>
                  <a:pt x="30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22;p36">
            <a:extLst>
              <a:ext uri="{FF2B5EF4-FFF2-40B4-BE49-F238E27FC236}">
                <a16:creationId xmlns:a16="http://schemas.microsoft.com/office/drawing/2014/main" id="{32DA70AC-F8E3-4233-A6C0-552275FE15C1}"/>
              </a:ext>
            </a:extLst>
          </p:cNvPr>
          <p:cNvSpPr/>
          <p:nvPr/>
        </p:nvSpPr>
        <p:spPr>
          <a:xfrm>
            <a:off x="9854513" y="4085141"/>
            <a:ext cx="68676" cy="33778"/>
          </a:xfrm>
          <a:custGeom>
            <a:avLst/>
            <a:gdLst/>
            <a:ahLst/>
            <a:cxnLst/>
            <a:rect l="l" t="t" r="r" b="b"/>
            <a:pathLst>
              <a:path w="4721" h="2322" extrusionOk="0">
                <a:moveTo>
                  <a:pt x="3710" y="0"/>
                </a:moveTo>
                <a:lnTo>
                  <a:pt x="0" y="762"/>
                </a:lnTo>
                <a:lnTo>
                  <a:pt x="967" y="2321"/>
                </a:lnTo>
                <a:lnTo>
                  <a:pt x="4721" y="1494"/>
                </a:lnTo>
                <a:lnTo>
                  <a:pt x="371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23;p36">
            <a:extLst>
              <a:ext uri="{FF2B5EF4-FFF2-40B4-BE49-F238E27FC236}">
                <a16:creationId xmlns:a16="http://schemas.microsoft.com/office/drawing/2014/main" id="{F5AFA62D-91DF-47E5-8251-6E8FAB714369}"/>
              </a:ext>
            </a:extLst>
          </p:cNvPr>
          <p:cNvSpPr/>
          <p:nvPr/>
        </p:nvSpPr>
        <p:spPr>
          <a:xfrm>
            <a:off x="9731316" y="4144492"/>
            <a:ext cx="84124" cy="48034"/>
          </a:xfrm>
          <a:custGeom>
            <a:avLst/>
            <a:gdLst/>
            <a:ahLst/>
            <a:cxnLst/>
            <a:rect l="l" t="t" r="r" b="b"/>
            <a:pathLst>
              <a:path w="5783" h="3302" extrusionOk="0">
                <a:moveTo>
                  <a:pt x="4590" y="0"/>
                </a:moveTo>
                <a:lnTo>
                  <a:pt x="0" y="1011"/>
                </a:lnTo>
                <a:lnTo>
                  <a:pt x="1272" y="3301"/>
                </a:lnTo>
                <a:lnTo>
                  <a:pt x="5783" y="2152"/>
                </a:lnTo>
                <a:lnTo>
                  <a:pt x="4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24;p36">
            <a:extLst>
              <a:ext uri="{FF2B5EF4-FFF2-40B4-BE49-F238E27FC236}">
                <a16:creationId xmlns:a16="http://schemas.microsoft.com/office/drawing/2014/main" id="{49567ED4-E167-4B1E-AE9E-D21B09E42FAD}"/>
              </a:ext>
            </a:extLst>
          </p:cNvPr>
          <p:cNvSpPr/>
          <p:nvPr/>
        </p:nvSpPr>
        <p:spPr>
          <a:xfrm>
            <a:off x="9789779" y="4098248"/>
            <a:ext cx="68734" cy="35174"/>
          </a:xfrm>
          <a:custGeom>
            <a:avLst/>
            <a:gdLst/>
            <a:ahLst/>
            <a:cxnLst/>
            <a:rect l="l" t="t" r="r" b="b"/>
            <a:pathLst>
              <a:path w="4725" h="2418" extrusionOk="0">
                <a:moveTo>
                  <a:pt x="3754" y="1"/>
                </a:moveTo>
                <a:lnTo>
                  <a:pt x="0" y="767"/>
                </a:lnTo>
                <a:lnTo>
                  <a:pt x="915" y="2417"/>
                </a:lnTo>
                <a:lnTo>
                  <a:pt x="4725" y="1573"/>
                </a:lnTo>
                <a:lnTo>
                  <a:pt x="37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25;p36">
            <a:extLst>
              <a:ext uri="{FF2B5EF4-FFF2-40B4-BE49-F238E27FC236}">
                <a16:creationId xmlns:a16="http://schemas.microsoft.com/office/drawing/2014/main" id="{1812C1F7-6370-4278-B084-1C5B5430649D}"/>
              </a:ext>
            </a:extLst>
          </p:cNvPr>
          <p:cNvSpPr/>
          <p:nvPr/>
        </p:nvSpPr>
        <p:spPr>
          <a:xfrm>
            <a:off x="9678031" y="4161410"/>
            <a:ext cx="61969" cy="44659"/>
          </a:xfrm>
          <a:custGeom>
            <a:avLst/>
            <a:gdLst/>
            <a:ahLst/>
            <a:cxnLst/>
            <a:rect l="l" t="t" r="r" b="b"/>
            <a:pathLst>
              <a:path w="4260" h="3070" extrusionOk="0">
                <a:moveTo>
                  <a:pt x="2984" y="0"/>
                </a:moveTo>
                <a:lnTo>
                  <a:pt x="1" y="662"/>
                </a:lnTo>
                <a:lnTo>
                  <a:pt x="1272" y="3070"/>
                </a:lnTo>
                <a:lnTo>
                  <a:pt x="4260" y="2308"/>
                </a:lnTo>
                <a:lnTo>
                  <a:pt x="29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26;p36">
            <a:extLst>
              <a:ext uri="{FF2B5EF4-FFF2-40B4-BE49-F238E27FC236}">
                <a16:creationId xmlns:a16="http://schemas.microsoft.com/office/drawing/2014/main" id="{5BE57891-EC5D-4FC6-97D9-CB043DF17700}"/>
              </a:ext>
            </a:extLst>
          </p:cNvPr>
          <p:cNvSpPr/>
          <p:nvPr/>
        </p:nvSpPr>
        <p:spPr>
          <a:xfrm>
            <a:off x="9712492" y="4111485"/>
            <a:ext cx="80648" cy="38855"/>
          </a:xfrm>
          <a:custGeom>
            <a:avLst/>
            <a:gdLst/>
            <a:ahLst/>
            <a:cxnLst/>
            <a:rect l="l" t="t" r="r" b="b"/>
            <a:pathLst>
              <a:path w="5544" h="2671" extrusionOk="0">
                <a:moveTo>
                  <a:pt x="4625" y="1"/>
                </a:moveTo>
                <a:lnTo>
                  <a:pt x="1" y="946"/>
                </a:lnTo>
                <a:lnTo>
                  <a:pt x="959" y="2670"/>
                </a:lnTo>
                <a:lnTo>
                  <a:pt x="5544" y="1655"/>
                </a:lnTo>
                <a:lnTo>
                  <a:pt x="46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27;p36">
            <a:extLst>
              <a:ext uri="{FF2B5EF4-FFF2-40B4-BE49-F238E27FC236}">
                <a16:creationId xmlns:a16="http://schemas.microsoft.com/office/drawing/2014/main" id="{583A3534-5BD0-4794-AA4C-E8EA2127C2DC}"/>
              </a:ext>
            </a:extLst>
          </p:cNvPr>
          <p:cNvSpPr/>
          <p:nvPr/>
        </p:nvSpPr>
        <p:spPr>
          <a:xfrm>
            <a:off x="9922039" y="4189965"/>
            <a:ext cx="81346" cy="51525"/>
          </a:xfrm>
          <a:custGeom>
            <a:avLst/>
            <a:gdLst/>
            <a:ahLst/>
            <a:cxnLst/>
            <a:rect l="l" t="t" r="r" b="b"/>
            <a:pathLst>
              <a:path w="5592" h="3542" extrusionOk="0">
                <a:moveTo>
                  <a:pt x="3941" y="1"/>
                </a:moveTo>
                <a:lnTo>
                  <a:pt x="0" y="1042"/>
                </a:lnTo>
                <a:lnTo>
                  <a:pt x="1546" y="3541"/>
                </a:lnTo>
                <a:lnTo>
                  <a:pt x="5591" y="2444"/>
                </a:lnTo>
                <a:lnTo>
                  <a:pt x="39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728;p36">
            <a:extLst>
              <a:ext uri="{FF2B5EF4-FFF2-40B4-BE49-F238E27FC236}">
                <a16:creationId xmlns:a16="http://schemas.microsoft.com/office/drawing/2014/main" id="{E46A414F-C6A1-4A80-A465-5791FAAA3DEE}"/>
              </a:ext>
            </a:extLst>
          </p:cNvPr>
          <p:cNvSpPr/>
          <p:nvPr/>
        </p:nvSpPr>
        <p:spPr>
          <a:xfrm>
            <a:off x="9978975" y="4280170"/>
            <a:ext cx="94278" cy="65068"/>
          </a:xfrm>
          <a:custGeom>
            <a:avLst/>
            <a:gdLst/>
            <a:ahLst/>
            <a:cxnLst/>
            <a:rect l="l" t="t" r="r" b="b"/>
            <a:pathLst>
              <a:path w="6481" h="4473" extrusionOk="0">
                <a:moveTo>
                  <a:pt x="4220" y="1"/>
                </a:moveTo>
                <a:lnTo>
                  <a:pt x="1" y="1163"/>
                </a:lnTo>
                <a:lnTo>
                  <a:pt x="2052" y="4473"/>
                </a:lnTo>
                <a:lnTo>
                  <a:pt x="6480" y="3345"/>
                </a:lnTo>
                <a:lnTo>
                  <a:pt x="42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29;p36">
            <a:extLst>
              <a:ext uri="{FF2B5EF4-FFF2-40B4-BE49-F238E27FC236}">
                <a16:creationId xmlns:a16="http://schemas.microsoft.com/office/drawing/2014/main" id="{871BA109-6AE8-443E-9F19-9161F633E62D}"/>
              </a:ext>
            </a:extLst>
          </p:cNvPr>
          <p:cNvSpPr/>
          <p:nvPr/>
        </p:nvSpPr>
        <p:spPr>
          <a:xfrm>
            <a:off x="9807948" y="4129916"/>
            <a:ext cx="73941" cy="43408"/>
          </a:xfrm>
          <a:custGeom>
            <a:avLst/>
            <a:gdLst/>
            <a:ahLst/>
            <a:cxnLst/>
            <a:rect l="l" t="t" r="r" b="b"/>
            <a:pathLst>
              <a:path w="5083" h="2984" extrusionOk="0">
                <a:moveTo>
                  <a:pt x="3850" y="1"/>
                </a:moveTo>
                <a:lnTo>
                  <a:pt x="1" y="850"/>
                </a:lnTo>
                <a:lnTo>
                  <a:pt x="1185" y="2984"/>
                </a:lnTo>
                <a:lnTo>
                  <a:pt x="5082" y="1991"/>
                </a:lnTo>
                <a:lnTo>
                  <a:pt x="38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30;p36">
            <a:extLst>
              <a:ext uri="{FF2B5EF4-FFF2-40B4-BE49-F238E27FC236}">
                <a16:creationId xmlns:a16="http://schemas.microsoft.com/office/drawing/2014/main" id="{AC7B1C4D-ACE6-48B3-94BA-E041C5310F6E}"/>
              </a:ext>
            </a:extLst>
          </p:cNvPr>
          <p:cNvSpPr/>
          <p:nvPr/>
        </p:nvSpPr>
        <p:spPr>
          <a:xfrm>
            <a:off x="9774578" y="4340729"/>
            <a:ext cx="71643" cy="57969"/>
          </a:xfrm>
          <a:custGeom>
            <a:avLst/>
            <a:gdLst/>
            <a:ahLst/>
            <a:cxnLst/>
            <a:rect l="l" t="t" r="r" b="b"/>
            <a:pathLst>
              <a:path w="4925" h="3985" extrusionOk="0">
                <a:moveTo>
                  <a:pt x="3179" y="0"/>
                </a:moveTo>
                <a:lnTo>
                  <a:pt x="0" y="876"/>
                </a:lnTo>
                <a:lnTo>
                  <a:pt x="1650" y="3985"/>
                </a:lnTo>
                <a:lnTo>
                  <a:pt x="4925" y="3153"/>
                </a:lnTo>
                <a:lnTo>
                  <a:pt x="3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31;p36">
            <a:extLst>
              <a:ext uri="{FF2B5EF4-FFF2-40B4-BE49-F238E27FC236}">
                <a16:creationId xmlns:a16="http://schemas.microsoft.com/office/drawing/2014/main" id="{1179783F-E922-43D7-BA24-E3B8FAD25F6A}"/>
              </a:ext>
            </a:extLst>
          </p:cNvPr>
          <p:cNvSpPr/>
          <p:nvPr/>
        </p:nvSpPr>
        <p:spPr>
          <a:xfrm>
            <a:off x="9949838" y="4234057"/>
            <a:ext cx="84764" cy="54420"/>
          </a:xfrm>
          <a:custGeom>
            <a:avLst/>
            <a:gdLst/>
            <a:ahLst/>
            <a:cxnLst/>
            <a:rect l="l" t="t" r="r" b="b"/>
            <a:pathLst>
              <a:path w="5827" h="3741" extrusionOk="0">
                <a:moveTo>
                  <a:pt x="4077" y="1"/>
                </a:moveTo>
                <a:lnTo>
                  <a:pt x="1" y="1102"/>
                </a:lnTo>
                <a:lnTo>
                  <a:pt x="1638" y="3741"/>
                </a:lnTo>
                <a:lnTo>
                  <a:pt x="5827" y="2587"/>
                </a:lnTo>
                <a:lnTo>
                  <a:pt x="40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32;p36">
            <a:extLst>
              <a:ext uri="{FF2B5EF4-FFF2-40B4-BE49-F238E27FC236}">
                <a16:creationId xmlns:a16="http://schemas.microsoft.com/office/drawing/2014/main" id="{20E7A54E-77BE-4091-B3CD-72744F03B23D}"/>
              </a:ext>
            </a:extLst>
          </p:cNvPr>
          <p:cNvSpPr/>
          <p:nvPr/>
        </p:nvSpPr>
        <p:spPr>
          <a:xfrm>
            <a:off x="9830060" y="4167549"/>
            <a:ext cx="76793" cy="47074"/>
          </a:xfrm>
          <a:custGeom>
            <a:avLst/>
            <a:gdLst/>
            <a:ahLst/>
            <a:cxnLst/>
            <a:rect l="l" t="t" r="r" b="b"/>
            <a:pathLst>
              <a:path w="5279" h="3236" extrusionOk="0">
                <a:moveTo>
                  <a:pt x="3933" y="0"/>
                </a:moveTo>
                <a:lnTo>
                  <a:pt x="1" y="1002"/>
                </a:lnTo>
                <a:lnTo>
                  <a:pt x="1237" y="3236"/>
                </a:lnTo>
                <a:lnTo>
                  <a:pt x="5278" y="2169"/>
                </a:lnTo>
                <a:lnTo>
                  <a:pt x="39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33;p36">
            <a:extLst>
              <a:ext uri="{FF2B5EF4-FFF2-40B4-BE49-F238E27FC236}">
                <a16:creationId xmlns:a16="http://schemas.microsoft.com/office/drawing/2014/main" id="{E6008B94-D6E4-41DF-AFE7-E0211F7338B3}"/>
              </a:ext>
            </a:extLst>
          </p:cNvPr>
          <p:cNvSpPr/>
          <p:nvPr/>
        </p:nvSpPr>
        <p:spPr>
          <a:xfrm>
            <a:off x="9948834" y="4534812"/>
            <a:ext cx="89012" cy="58856"/>
          </a:xfrm>
          <a:custGeom>
            <a:avLst/>
            <a:gdLst/>
            <a:ahLst/>
            <a:cxnLst/>
            <a:rect l="l" t="t" r="r" b="b"/>
            <a:pathLst>
              <a:path w="6119" h="4046" extrusionOk="0">
                <a:moveTo>
                  <a:pt x="4498" y="0"/>
                </a:moveTo>
                <a:lnTo>
                  <a:pt x="0" y="1145"/>
                </a:lnTo>
                <a:lnTo>
                  <a:pt x="1607" y="4046"/>
                </a:lnTo>
                <a:lnTo>
                  <a:pt x="6118" y="2926"/>
                </a:lnTo>
                <a:lnTo>
                  <a:pt x="44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34;p36">
            <a:extLst>
              <a:ext uri="{FF2B5EF4-FFF2-40B4-BE49-F238E27FC236}">
                <a16:creationId xmlns:a16="http://schemas.microsoft.com/office/drawing/2014/main" id="{235DCB22-1AA4-449C-8442-8D8DDB0FBD69}"/>
              </a:ext>
            </a:extLst>
          </p:cNvPr>
          <p:cNvSpPr/>
          <p:nvPr/>
        </p:nvSpPr>
        <p:spPr>
          <a:xfrm>
            <a:off x="9883708" y="4021993"/>
            <a:ext cx="85273" cy="52325"/>
          </a:xfrm>
          <a:custGeom>
            <a:avLst/>
            <a:gdLst/>
            <a:ahLst/>
            <a:cxnLst/>
            <a:rect l="l" t="t" r="r" b="b"/>
            <a:pathLst>
              <a:path w="5862" h="3597" extrusionOk="0">
                <a:moveTo>
                  <a:pt x="3789" y="0"/>
                </a:moveTo>
                <a:lnTo>
                  <a:pt x="1" y="627"/>
                </a:lnTo>
                <a:lnTo>
                  <a:pt x="2008" y="3597"/>
                </a:lnTo>
                <a:lnTo>
                  <a:pt x="5862" y="2809"/>
                </a:lnTo>
                <a:lnTo>
                  <a:pt x="37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35;p36">
            <a:extLst>
              <a:ext uri="{FF2B5EF4-FFF2-40B4-BE49-F238E27FC236}">
                <a16:creationId xmlns:a16="http://schemas.microsoft.com/office/drawing/2014/main" id="{E751C0AF-175C-447C-A29E-AFD12CCD66D5}"/>
              </a:ext>
            </a:extLst>
          </p:cNvPr>
          <p:cNvSpPr/>
          <p:nvPr/>
        </p:nvSpPr>
        <p:spPr>
          <a:xfrm>
            <a:off x="9679049" y="4053531"/>
            <a:ext cx="95791" cy="62784"/>
          </a:xfrm>
          <a:custGeom>
            <a:avLst/>
            <a:gdLst/>
            <a:ahLst/>
            <a:cxnLst/>
            <a:rect l="l" t="t" r="r" b="b"/>
            <a:pathLst>
              <a:path w="6585" h="4316" extrusionOk="0">
                <a:moveTo>
                  <a:pt x="4721" y="1"/>
                </a:moveTo>
                <a:lnTo>
                  <a:pt x="1" y="780"/>
                </a:lnTo>
                <a:lnTo>
                  <a:pt x="1960" y="4316"/>
                </a:lnTo>
                <a:lnTo>
                  <a:pt x="6585" y="3371"/>
                </a:lnTo>
                <a:lnTo>
                  <a:pt x="47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36;p36">
            <a:extLst>
              <a:ext uri="{FF2B5EF4-FFF2-40B4-BE49-F238E27FC236}">
                <a16:creationId xmlns:a16="http://schemas.microsoft.com/office/drawing/2014/main" id="{41A5B23D-EAB1-4742-8A6F-D2298EC9A88D}"/>
              </a:ext>
            </a:extLst>
          </p:cNvPr>
          <p:cNvSpPr/>
          <p:nvPr/>
        </p:nvSpPr>
        <p:spPr>
          <a:xfrm>
            <a:off x="9777866" y="4225954"/>
            <a:ext cx="85972" cy="54929"/>
          </a:xfrm>
          <a:custGeom>
            <a:avLst/>
            <a:gdLst/>
            <a:ahLst/>
            <a:cxnLst/>
            <a:rect l="l" t="t" r="r" b="b"/>
            <a:pathLst>
              <a:path w="5910" h="3776" extrusionOk="0">
                <a:moveTo>
                  <a:pt x="4490" y="0"/>
                </a:moveTo>
                <a:lnTo>
                  <a:pt x="1" y="1185"/>
                </a:lnTo>
                <a:lnTo>
                  <a:pt x="1437" y="3775"/>
                </a:lnTo>
                <a:lnTo>
                  <a:pt x="5909" y="2565"/>
                </a:lnTo>
                <a:lnTo>
                  <a:pt x="44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37;p36">
            <a:extLst>
              <a:ext uri="{FF2B5EF4-FFF2-40B4-BE49-F238E27FC236}">
                <a16:creationId xmlns:a16="http://schemas.microsoft.com/office/drawing/2014/main" id="{DEFBEB17-CBEF-4EDA-90F5-3F6CA642E6D4}"/>
              </a:ext>
            </a:extLst>
          </p:cNvPr>
          <p:cNvSpPr/>
          <p:nvPr/>
        </p:nvSpPr>
        <p:spPr>
          <a:xfrm>
            <a:off x="9936164" y="4356439"/>
            <a:ext cx="94452" cy="61460"/>
          </a:xfrm>
          <a:custGeom>
            <a:avLst/>
            <a:gdLst/>
            <a:ahLst/>
            <a:cxnLst/>
            <a:rect l="l" t="t" r="r" b="b"/>
            <a:pathLst>
              <a:path w="6493" h="4225" extrusionOk="0">
                <a:moveTo>
                  <a:pt x="4681" y="0"/>
                </a:moveTo>
                <a:lnTo>
                  <a:pt x="0" y="1189"/>
                </a:lnTo>
                <a:lnTo>
                  <a:pt x="1681" y="4224"/>
                </a:lnTo>
                <a:lnTo>
                  <a:pt x="6493" y="2922"/>
                </a:lnTo>
                <a:lnTo>
                  <a:pt x="46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38;p36">
            <a:extLst>
              <a:ext uri="{FF2B5EF4-FFF2-40B4-BE49-F238E27FC236}">
                <a16:creationId xmlns:a16="http://schemas.microsoft.com/office/drawing/2014/main" id="{F18B1421-7460-413E-8D75-7BE813438AED}"/>
              </a:ext>
            </a:extLst>
          </p:cNvPr>
          <p:cNvSpPr/>
          <p:nvPr/>
        </p:nvSpPr>
        <p:spPr>
          <a:xfrm>
            <a:off x="9904990" y="4299809"/>
            <a:ext cx="93958" cy="65126"/>
          </a:xfrm>
          <a:custGeom>
            <a:avLst/>
            <a:gdLst/>
            <a:ahLst/>
            <a:cxnLst/>
            <a:rect l="l" t="t" r="r" b="b"/>
            <a:pathLst>
              <a:path w="6459" h="4477" extrusionOk="0">
                <a:moveTo>
                  <a:pt x="4416" y="0"/>
                </a:moveTo>
                <a:lnTo>
                  <a:pt x="1" y="1215"/>
                </a:lnTo>
                <a:lnTo>
                  <a:pt x="1808" y="4477"/>
                </a:lnTo>
                <a:lnTo>
                  <a:pt x="6458" y="3297"/>
                </a:lnTo>
                <a:lnTo>
                  <a:pt x="44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39;p36">
            <a:extLst>
              <a:ext uri="{FF2B5EF4-FFF2-40B4-BE49-F238E27FC236}">
                <a16:creationId xmlns:a16="http://schemas.microsoft.com/office/drawing/2014/main" id="{CBF90790-9FB1-489F-BDE8-A7F5240F44DD}"/>
              </a:ext>
            </a:extLst>
          </p:cNvPr>
          <p:cNvSpPr/>
          <p:nvPr/>
        </p:nvSpPr>
        <p:spPr>
          <a:xfrm>
            <a:off x="10014193" y="4337368"/>
            <a:ext cx="92561" cy="58929"/>
          </a:xfrm>
          <a:custGeom>
            <a:avLst/>
            <a:gdLst/>
            <a:ahLst/>
            <a:cxnLst/>
            <a:rect l="l" t="t" r="r" b="b"/>
            <a:pathLst>
              <a:path w="6363" h="4051" extrusionOk="0">
                <a:moveTo>
                  <a:pt x="4455" y="1"/>
                </a:moveTo>
                <a:lnTo>
                  <a:pt x="1" y="1137"/>
                </a:lnTo>
                <a:lnTo>
                  <a:pt x="1804" y="4050"/>
                </a:lnTo>
                <a:lnTo>
                  <a:pt x="6363" y="2818"/>
                </a:lnTo>
                <a:lnTo>
                  <a:pt x="44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40;p36">
            <a:extLst>
              <a:ext uri="{FF2B5EF4-FFF2-40B4-BE49-F238E27FC236}">
                <a16:creationId xmlns:a16="http://schemas.microsoft.com/office/drawing/2014/main" id="{E64CD6FA-3624-4E8F-926D-A13D9DA4A0DC}"/>
              </a:ext>
            </a:extLst>
          </p:cNvPr>
          <p:cNvSpPr/>
          <p:nvPr/>
        </p:nvSpPr>
        <p:spPr>
          <a:xfrm>
            <a:off x="9852869" y="4207713"/>
            <a:ext cx="81855" cy="52965"/>
          </a:xfrm>
          <a:custGeom>
            <a:avLst/>
            <a:gdLst/>
            <a:ahLst/>
            <a:cxnLst/>
            <a:rect l="l" t="t" r="r" b="b"/>
            <a:pathLst>
              <a:path w="5627" h="3641" extrusionOk="0">
                <a:moveTo>
                  <a:pt x="4076" y="0"/>
                </a:moveTo>
                <a:lnTo>
                  <a:pt x="0" y="1076"/>
                </a:lnTo>
                <a:lnTo>
                  <a:pt x="1420" y="3640"/>
                </a:lnTo>
                <a:lnTo>
                  <a:pt x="5626" y="2504"/>
                </a:lnTo>
                <a:lnTo>
                  <a:pt x="40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41;p36">
            <a:extLst>
              <a:ext uri="{FF2B5EF4-FFF2-40B4-BE49-F238E27FC236}">
                <a16:creationId xmlns:a16="http://schemas.microsoft.com/office/drawing/2014/main" id="{61FD563C-7087-41F8-931B-EAACC2D9C25E}"/>
              </a:ext>
            </a:extLst>
          </p:cNvPr>
          <p:cNvSpPr/>
          <p:nvPr/>
        </p:nvSpPr>
        <p:spPr>
          <a:xfrm>
            <a:off x="9897208" y="4150893"/>
            <a:ext cx="76400" cy="45619"/>
          </a:xfrm>
          <a:custGeom>
            <a:avLst/>
            <a:gdLst/>
            <a:ahLst/>
            <a:cxnLst/>
            <a:rect l="l" t="t" r="r" b="b"/>
            <a:pathLst>
              <a:path w="5252" h="3136" extrusionOk="0">
                <a:moveTo>
                  <a:pt x="3828" y="0"/>
                </a:moveTo>
                <a:lnTo>
                  <a:pt x="0" y="971"/>
                </a:lnTo>
                <a:lnTo>
                  <a:pt x="1337" y="3135"/>
                </a:lnTo>
                <a:lnTo>
                  <a:pt x="5252" y="2099"/>
                </a:lnTo>
                <a:lnTo>
                  <a:pt x="38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42;p36">
            <a:extLst>
              <a:ext uri="{FF2B5EF4-FFF2-40B4-BE49-F238E27FC236}">
                <a16:creationId xmlns:a16="http://schemas.microsoft.com/office/drawing/2014/main" id="{BAFC493B-F56B-4325-9793-C4202F05EEEF}"/>
              </a:ext>
            </a:extLst>
          </p:cNvPr>
          <p:cNvSpPr/>
          <p:nvPr/>
        </p:nvSpPr>
        <p:spPr>
          <a:xfrm>
            <a:off x="9878384" y="4252750"/>
            <a:ext cx="85477" cy="56005"/>
          </a:xfrm>
          <a:custGeom>
            <a:avLst/>
            <a:gdLst/>
            <a:ahLst/>
            <a:cxnLst/>
            <a:rect l="l" t="t" r="r" b="b"/>
            <a:pathLst>
              <a:path w="5876" h="3850" extrusionOk="0">
                <a:moveTo>
                  <a:pt x="4242" y="0"/>
                </a:moveTo>
                <a:lnTo>
                  <a:pt x="1" y="1145"/>
                </a:lnTo>
                <a:lnTo>
                  <a:pt x="1499" y="3849"/>
                </a:lnTo>
                <a:lnTo>
                  <a:pt x="5875" y="2643"/>
                </a:lnTo>
                <a:lnTo>
                  <a:pt x="42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43;p36">
            <a:extLst>
              <a:ext uri="{FF2B5EF4-FFF2-40B4-BE49-F238E27FC236}">
                <a16:creationId xmlns:a16="http://schemas.microsoft.com/office/drawing/2014/main" id="{4CE31852-B9A7-47DC-A8EA-3E34D11B0F80}"/>
              </a:ext>
            </a:extLst>
          </p:cNvPr>
          <p:cNvSpPr/>
          <p:nvPr/>
        </p:nvSpPr>
        <p:spPr>
          <a:xfrm>
            <a:off x="10045803" y="4386900"/>
            <a:ext cx="93885" cy="59060"/>
          </a:xfrm>
          <a:custGeom>
            <a:avLst/>
            <a:gdLst/>
            <a:ahLst/>
            <a:cxnLst/>
            <a:rect l="l" t="t" r="r" b="b"/>
            <a:pathLst>
              <a:path w="6454" h="4060" extrusionOk="0">
                <a:moveTo>
                  <a:pt x="4586" y="1"/>
                </a:moveTo>
                <a:lnTo>
                  <a:pt x="1" y="1242"/>
                </a:lnTo>
                <a:lnTo>
                  <a:pt x="1747" y="4059"/>
                </a:lnTo>
                <a:lnTo>
                  <a:pt x="6454" y="2770"/>
                </a:lnTo>
                <a:lnTo>
                  <a:pt x="4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44;p36">
            <a:extLst>
              <a:ext uri="{FF2B5EF4-FFF2-40B4-BE49-F238E27FC236}">
                <a16:creationId xmlns:a16="http://schemas.microsoft.com/office/drawing/2014/main" id="{B7527801-C038-475F-B3FB-A6D8C534FC1A}"/>
              </a:ext>
            </a:extLst>
          </p:cNvPr>
          <p:cNvSpPr/>
          <p:nvPr/>
        </p:nvSpPr>
        <p:spPr>
          <a:xfrm>
            <a:off x="9993551" y="4457220"/>
            <a:ext cx="102177" cy="66334"/>
          </a:xfrm>
          <a:custGeom>
            <a:avLst/>
            <a:gdLst/>
            <a:ahLst/>
            <a:cxnLst/>
            <a:rect l="l" t="t" r="r" b="b"/>
            <a:pathLst>
              <a:path w="7024" h="4560" extrusionOk="0">
                <a:moveTo>
                  <a:pt x="5034" y="0"/>
                </a:moveTo>
                <a:lnTo>
                  <a:pt x="0" y="1380"/>
                </a:lnTo>
                <a:lnTo>
                  <a:pt x="1760" y="4559"/>
                </a:lnTo>
                <a:lnTo>
                  <a:pt x="7024" y="3214"/>
                </a:lnTo>
                <a:lnTo>
                  <a:pt x="50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45;p36">
            <a:extLst>
              <a:ext uri="{FF2B5EF4-FFF2-40B4-BE49-F238E27FC236}">
                <a16:creationId xmlns:a16="http://schemas.microsoft.com/office/drawing/2014/main" id="{EDE6ED46-5CBA-4FAF-B1E0-E71A0749762F}"/>
              </a:ext>
            </a:extLst>
          </p:cNvPr>
          <p:cNvSpPr/>
          <p:nvPr/>
        </p:nvSpPr>
        <p:spPr>
          <a:xfrm>
            <a:off x="9803264" y="4395396"/>
            <a:ext cx="72981" cy="58478"/>
          </a:xfrm>
          <a:custGeom>
            <a:avLst/>
            <a:gdLst/>
            <a:ahLst/>
            <a:cxnLst/>
            <a:rect l="l" t="t" r="r" b="b"/>
            <a:pathLst>
              <a:path w="5017" h="4020" extrusionOk="0">
                <a:moveTo>
                  <a:pt x="3288" y="0"/>
                </a:moveTo>
                <a:lnTo>
                  <a:pt x="1" y="836"/>
                </a:lnTo>
                <a:lnTo>
                  <a:pt x="1686" y="4019"/>
                </a:lnTo>
                <a:lnTo>
                  <a:pt x="5017" y="3118"/>
                </a:lnTo>
                <a:lnTo>
                  <a:pt x="32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46;p36">
            <a:extLst>
              <a:ext uri="{FF2B5EF4-FFF2-40B4-BE49-F238E27FC236}">
                <a16:creationId xmlns:a16="http://schemas.microsoft.com/office/drawing/2014/main" id="{CB2DC69C-1745-48EA-855D-659E4A3AD46A}"/>
              </a:ext>
            </a:extLst>
          </p:cNvPr>
          <p:cNvSpPr/>
          <p:nvPr/>
        </p:nvSpPr>
        <p:spPr>
          <a:xfrm>
            <a:off x="9748670" y="4292201"/>
            <a:ext cx="67279" cy="52470"/>
          </a:xfrm>
          <a:custGeom>
            <a:avLst/>
            <a:gdLst/>
            <a:ahLst/>
            <a:cxnLst/>
            <a:rect l="l" t="t" r="r" b="b"/>
            <a:pathLst>
              <a:path w="4625" h="3607" extrusionOk="0">
                <a:moveTo>
                  <a:pt x="3114" y="1"/>
                </a:moveTo>
                <a:lnTo>
                  <a:pt x="0" y="846"/>
                </a:lnTo>
                <a:lnTo>
                  <a:pt x="1463" y="3606"/>
                </a:lnTo>
                <a:lnTo>
                  <a:pt x="4625" y="2731"/>
                </a:lnTo>
                <a:lnTo>
                  <a:pt x="31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47;p36">
            <a:extLst>
              <a:ext uri="{FF2B5EF4-FFF2-40B4-BE49-F238E27FC236}">
                <a16:creationId xmlns:a16="http://schemas.microsoft.com/office/drawing/2014/main" id="{70B2453C-884B-4125-93BB-73C2BC74C1E6}"/>
              </a:ext>
            </a:extLst>
          </p:cNvPr>
          <p:cNvSpPr/>
          <p:nvPr/>
        </p:nvSpPr>
        <p:spPr>
          <a:xfrm>
            <a:off x="9918999" y="4479884"/>
            <a:ext cx="90394" cy="62799"/>
          </a:xfrm>
          <a:custGeom>
            <a:avLst/>
            <a:gdLst/>
            <a:ahLst/>
            <a:cxnLst/>
            <a:rect l="l" t="t" r="r" b="b"/>
            <a:pathLst>
              <a:path w="6214" h="4317" extrusionOk="0">
                <a:moveTo>
                  <a:pt x="4459" y="1"/>
                </a:moveTo>
                <a:lnTo>
                  <a:pt x="0" y="1225"/>
                </a:lnTo>
                <a:lnTo>
                  <a:pt x="1716" y="4316"/>
                </a:lnTo>
                <a:lnTo>
                  <a:pt x="6214" y="3171"/>
                </a:lnTo>
                <a:lnTo>
                  <a:pt x="44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48;p36">
            <a:extLst>
              <a:ext uri="{FF2B5EF4-FFF2-40B4-BE49-F238E27FC236}">
                <a16:creationId xmlns:a16="http://schemas.microsoft.com/office/drawing/2014/main" id="{5A4B2A26-59FA-4028-B611-624E587FD968}"/>
              </a:ext>
            </a:extLst>
          </p:cNvPr>
          <p:cNvSpPr/>
          <p:nvPr/>
        </p:nvSpPr>
        <p:spPr>
          <a:xfrm>
            <a:off x="9803643" y="4271995"/>
            <a:ext cx="86859" cy="57285"/>
          </a:xfrm>
          <a:custGeom>
            <a:avLst/>
            <a:gdLst/>
            <a:ahLst/>
            <a:cxnLst/>
            <a:rect l="l" t="t" r="r" b="b"/>
            <a:pathLst>
              <a:path w="5971" h="3938" extrusionOk="0">
                <a:moveTo>
                  <a:pt x="4473" y="1"/>
                </a:moveTo>
                <a:lnTo>
                  <a:pt x="1" y="1211"/>
                </a:lnTo>
                <a:lnTo>
                  <a:pt x="1512" y="3937"/>
                </a:lnTo>
                <a:lnTo>
                  <a:pt x="5971" y="2709"/>
                </a:lnTo>
                <a:lnTo>
                  <a:pt x="44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9;p36">
            <a:extLst>
              <a:ext uri="{FF2B5EF4-FFF2-40B4-BE49-F238E27FC236}">
                <a16:creationId xmlns:a16="http://schemas.microsoft.com/office/drawing/2014/main" id="{0D987AC0-3523-430F-A608-D0B18DB18F9B}"/>
              </a:ext>
            </a:extLst>
          </p:cNvPr>
          <p:cNvSpPr/>
          <p:nvPr/>
        </p:nvSpPr>
        <p:spPr>
          <a:xfrm>
            <a:off x="9918810" y="4071525"/>
            <a:ext cx="71585" cy="33079"/>
          </a:xfrm>
          <a:custGeom>
            <a:avLst/>
            <a:gdLst/>
            <a:ahLst/>
            <a:cxnLst/>
            <a:rect l="l" t="t" r="r" b="b"/>
            <a:pathLst>
              <a:path w="4921" h="2274" extrusionOk="0">
                <a:moveTo>
                  <a:pt x="3884" y="0"/>
                </a:moveTo>
                <a:lnTo>
                  <a:pt x="0" y="793"/>
                </a:lnTo>
                <a:lnTo>
                  <a:pt x="1002" y="2273"/>
                </a:lnTo>
                <a:lnTo>
                  <a:pt x="4921" y="1407"/>
                </a:lnTo>
                <a:lnTo>
                  <a:pt x="38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50;p36">
            <a:extLst>
              <a:ext uri="{FF2B5EF4-FFF2-40B4-BE49-F238E27FC236}">
                <a16:creationId xmlns:a16="http://schemas.microsoft.com/office/drawing/2014/main" id="{DB3309B0-EB0C-4622-9EFB-7E1343616D68}"/>
              </a:ext>
            </a:extLst>
          </p:cNvPr>
          <p:cNvSpPr/>
          <p:nvPr/>
        </p:nvSpPr>
        <p:spPr>
          <a:xfrm>
            <a:off x="9659484" y="4127269"/>
            <a:ext cx="57024" cy="34840"/>
          </a:xfrm>
          <a:custGeom>
            <a:avLst/>
            <a:gdLst/>
            <a:ahLst/>
            <a:cxnLst/>
            <a:rect l="l" t="t" r="r" b="b"/>
            <a:pathLst>
              <a:path w="3920" h="2395" extrusionOk="0">
                <a:moveTo>
                  <a:pt x="2957" y="0"/>
                </a:moveTo>
                <a:lnTo>
                  <a:pt x="0" y="605"/>
                </a:lnTo>
                <a:lnTo>
                  <a:pt x="949" y="2395"/>
                </a:lnTo>
                <a:lnTo>
                  <a:pt x="3919" y="1737"/>
                </a:lnTo>
                <a:lnTo>
                  <a:pt x="29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51;p36">
            <a:extLst>
              <a:ext uri="{FF2B5EF4-FFF2-40B4-BE49-F238E27FC236}">
                <a16:creationId xmlns:a16="http://schemas.microsoft.com/office/drawing/2014/main" id="{76A06FE0-9F9F-4558-99ED-71E45F6358C9}"/>
              </a:ext>
            </a:extLst>
          </p:cNvPr>
          <p:cNvSpPr/>
          <p:nvPr/>
        </p:nvSpPr>
        <p:spPr>
          <a:xfrm>
            <a:off x="9820619" y="4032816"/>
            <a:ext cx="81986" cy="54551"/>
          </a:xfrm>
          <a:custGeom>
            <a:avLst/>
            <a:gdLst/>
            <a:ahLst/>
            <a:cxnLst/>
            <a:rect l="l" t="t" r="r" b="b"/>
            <a:pathLst>
              <a:path w="5636" h="3750" extrusionOk="0">
                <a:moveTo>
                  <a:pt x="3611" y="1"/>
                </a:moveTo>
                <a:lnTo>
                  <a:pt x="1" y="597"/>
                </a:lnTo>
                <a:lnTo>
                  <a:pt x="1956" y="3750"/>
                </a:lnTo>
                <a:lnTo>
                  <a:pt x="5635" y="3001"/>
                </a:lnTo>
                <a:lnTo>
                  <a:pt x="3611"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52;p36">
            <a:extLst>
              <a:ext uri="{FF2B5EF4-FFF2-40B4-BE49-F238E27FC236}">
                <a16:creationId xmlns:a16="http://schemas.microsoft.com/office/drawing/2014/main" id="{4FA30FAC-4DE9-45C0-89EF-5D31C8676621}"/>
              </a:ext>
            </a:extLst>
          </p:cNvPr>
          <p:cNvSpPr/>
          <p:nvPr/>
        </p:nvSpPr>
        <p:spPr>
          <a:xfrm>
            <a:off x="9757907" y="4043203"/>
            <a:ext cx="80968" cy="57344"/>
          </a:xfrm>
          <a:custGeom>
            <a:avLst/>
            <a:gdLst/>
            <a:ahLst/>
            <a:cxnLst/>
            <a:rect l="l" t="t" r="r" b="b"/>
            <a:pathLst>
              <a:path w="5566" h="3942" extrusionOk="0">
                <a:moveTo>
                  <a:pt x="3598" y="1"/>
                </a:moveTo>
                <a:lnTo>
                  <a:pt x="1" y="597"/>
                </a:lnTo>
                <a:lnTo>
                  <a:pt x="1852" y="3941"/>
                </a:lnTo>
                <a:lnTo>
                  <a:pt x="5566" y="3179"/>
                </a:lnTo>
                <a:lnTo>
                  <a:pt x="359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53;p36">
            <a:extLst>
              <a:ext uri="{FF2B5EF4-FFF2-40B4-BE49-F238E27FC236}">
                <a16:creationId xmlns:a16="http://schemas.microsoft.com/office/drawing/2014/main" id="{BBB1460A-67B3-4BA4-9389-C6AEAB2B7408}"/>
              </a:ext>
            </a:extLst>
          </p:cNvPr>
          <p:cNvSpPr/>
          <p:nvPr/>
        </p:nvSpPr>
        <p:spPr>
          <a:xfrm>
            <a:off x="9701218" y="4203785"/>
            <a:ext cx="62086" cy="44862"/>
          </a:xfrm>
          <a:custGeom>
            <a:avLst/>
            <a:gdLst/>
            <a:ahLst/>
            <a:cxnLst/>
            <a:rect l="l" t="t" r="r" b="b"/>
            <a:pathLst>
              <a:path w="4268" h="3084" extrusionOk="0">
                <a:moveTo>
                  <a:pt x="3005" y="0"/>
                </a:moveTo>
                <a:lnTo>
                  <a:pt x="1" y="767"/>
                </a:lnTo>
                <a:lnTo>
                  <a:pt x="1229" y="3083"/>
                </a:lnTo>
                <a:lnTo>
                  <a:pt x="4268" y="2282"/>
                </a:lnTo>
                <a:lnTo>
                  <a:pt x="30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54;p36">
            <a:extLst>
              <a:ext uri="{FF2B5EF4-FFF2-40B4-BE49-F238E27FC236}">
                <a16:creationId xmlns:a16="http://schemas.microsoft.com/office/drawing/2014/main" id="{40591202-1A8A-4D9D-84DF-FE6BF8F500B1}"/>
              </a:ext>
            </a:extLst>
          </p:cNvPr>
          <p:cNvSpPr/>
          <p:nvPr/>
        </p:nvSpPr>
        <p:spPr>
          <a:xfrm>
            <a:off x="9949591" y="4012363"/>
            <a:ext cx="78247" cy="48397"/>
          </a:xfrm>
          <a:custGeom>
            <a:avLst/>
            <a:gdLst/>
            <a:ahLst/>
            <a:cxnLst/>
            <a:rect l="l" t="t" r="r" b="b"/>
            <a:pathLst>
              <a:path w="5379" h="3327" extrusionOk="0">
                <a:moveTo>
                  <a:pt x="3288" y="0"/>
                </a:moveTo>
                <a:lnTo>
                  <a:pt x="0" y="540"/>
                </a:lnTo>
                <a:lnTo>
                  <a:pt x="2056" y="3327"/>
                </a:lnTo>
                <a:lnTo>
                  <a:pt x="5378" y="2648"/>
                </a:lnTo>
                <a:lnTo>
                  <a:pt x="32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55;p36">
            <a:extLst>
              <a:ext uri="{FF2B5EF4-FFF2-40B4-BE49-F238E27FC236}">
                <a16:creationId xmlns:a16="http://schemas.microsoft.com/office/drawing/2014/main" id="{9B3F7312-3278-453B-9849-0771BF9A13AF}"/>
              </a:ext>
            </a:extLst>
          </p:cNvPr>
          <p:cNvSpPr/>
          <p:nvPr/>
        </p:nvSpPr>
        <p:spPr>
          <a:xfrm>
            <a:off x="9626419" y="4066579"/>
            <a:ext cx="71148" cy="60500"/>
          </a:xfrm>
          <a:custGeom>
            <a:avLst/>
            <a:gdLst/>
            <a:ahLst/>
            <a:cxnLst/>
            <a:rect l="l" t="t" r="r" b="b"/>
            <a:pathLst>
              <a:path w="4891" h="4159" extrusionOk="0">
                <a:moveTo>
                  <a:pt x="2918" y="1"/>
                </a:moveTo>
                <a:lnTo>
                  <a:pt x="0" y="479"/>
                </a:lnTo>
                <a:lnTo>
                  <a:pt x="1947" y="4159"/>
                </a:lnTo>
                <a:lnTo>
                  <a:pt x="4890" y="3558"/>
                </a:lnTo>
                <a:lnTo>
                  <a:pt x="29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56;p36">
            <a:extLst>
              <a:ext uri="{FF2B5EF4-FFF2-40B4-BE49-F238E27FC236}">
                <a16:creationId xmlns:a16="http://schemas.microsoft.com/office/drawing/2014/main" id="{CB0238A8-7171-487E-8848-4E99FB0E279D}"/>
              </a:ext>
            </a:extLst>
          </p:cNvPr>
          <p:cNvSpPr/>
          <p:nvPr/>
        </p:nvSpPr>
        <p:spPr>
          <a:xfrm>
            <a:off x="9887709" y="4554000"/>
            <a:ext cx="74683" cy="55060"/>
          </a:xfrm>
          <a:custGeom>
            <a:avLst/>
            <a:gdLst/>
            <a:ahLst/>
            <a:cxnLst/>
            <a:rect l="l" t="t" r="r" b="b"/>
            <a:pathLst>
              <a:path w="5134" h="3785" extrusionOk="0">
                <a:moveTo>
                  <a:pt x="3532" y="1"/>
                </a:moveTo>
                <a:lnTo>
                  <a:pt x="0" y="898"/>
                </a:lnTo>
                <a:lnTo>
                  <a:pt x="1524" y="3785"/>
                </a:lnTo>
                <a:lnTo>
                  <a:pt x="5134" y="2892"/>
                </a:lnTo>
                <a:lnTo>
                  <a:pt x="35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57;p36">
            <a:extLst>
              <a:ext uri="{FF2B5EF4-FFF2-40B4-BE49-F238E27FC236}">
                <a16:creationId xmlns:a16="http://schemas.microsoft.com/office/drawing/2014/main" id="{5F13C723-8E55-452A-AE35-96DAEFCBB93A}"/>
              </a:ext>
            </a:extLst>
          </p:cNvPr>
          <p:cNvSpPr/>
          <p:nvPr/>
        </p:nvSpPr>
        <p:spPr>
          <a:xfrm>
            <a:off x="10110988" y="4491667"/>
            <a:ext cx="101173" cy="61140"/>
          </a:xfrm>
          <a:custGeom>
            <a:avLst/>
            <a:gdLst/>
            <a:ahLst/>
            <a:cxnLst/>
            <a:rect l="l" t="t" r="r" b="b"/>
            <a:pathLst>
              <a:path w="6955" h="4203" extrusionOk="0">
                <a:moveTo>
                  <a:pt x="4973" y="1"/>
                </a:moveTo>
                <a:lnTo>
                  <a:pt x="0" y="1268"/>
                </a:lnTo>
                <a:lnTo>
                  <a:pt x="1816" y="4203"/>
                </a:lnTo>
                <a:lnTo>
                  <a:pt x="6954" y="2931"/>
                </a:lnTo>
                <a:lnTo>
                  <a:pt x="49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58;p36">
            <a:extLst>
              <a:ext uri="{FF2B5EF4-FFF2-40B4-BE49-F238E27FC236}">
                <a16:creationId xmlns:a16="http://schemas.microsoft.com/office/drawing/2014/main" id="{DAA7D4AE-6440-4323-8630-1EF1A90020B8}"/>
              </a:ext>
            </a:extLst>
          </p:cNvPr>
          <p:cNvSpPr/>
          <p:nvPr/>
        </p:nvSpPr>
        <p:spPr>
          <a:xfrm>
            <a:off x="10024012" y="4512643"/>
            <a:ext cx="103457" cy="62333"/>
          </a:xfrm>
          <a:custGeom>
            <a:avLst/>
            <a:gdLst/>
            <a:ahLst/>
            <a:cxnLst/>
            <a:rect l="l" t="t" r="r" b="b"/>
            <a:pathLst>
              <a:path w="7112" h="4285" extrusionOk="0">
                <a:moveTo>
                  <a:pt x="5300" y="0"/>
                </a:moveTo>
                <a:lnTo>
                  <a:pt x="1" y="1354"/>
                </a:lnTo>
                <a:lnTo>
                  <a:pt x="1625" y="4285"/>
                </a:lnTo>
                <a:lnTo>
                  <a:pt x="7112" y="2931"/>
                </a:lnTo>
                <a:lnTo>
                  <a:pt x="53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59;p36">
            <a:extLst>
              <a:ext uri="{FF2B5EF4-FFF2-40B4-BE49-F238E27FC236}">
                <a16:creationId xmlns:a16="http://schemas.microsoft.com/office/drawing/2014/main" id="{75CE94ED-AE70-485C-B3DF-DF3564DCD118}"/>
              </a:ext>
            </a:extLst>
          </p:cNvPr>
          <p:cNvSpPr/>
          <p:nvPr/>
        </p:nvSpPr>
        <p:spPr>
          <a:xfrm>
            <a:off x="10193395" y="4469817"/>
            <a:ext cx="107123" cy="62028"/>
          </a:xfrm>
          <a:custGeom>
            <a:avLst/>
            <a:gdLst/>
            <a:ahLst/>
            <a:cxnLst/>
            <a:rect l="l" t="t" r="r" b="b"/>
            <a:pathLst>
              <a:path w="7364" h="4264" extrusionOk="0">
                <a:moveTo>
                  <a:pt x="5200" y="1"/>
                </a:moveTo>
                <a:lnTo>
                  <a:pt x="1" y="1329"/>
                </a:lnTo>
                <a:lnTo>
                  <a:pt x="1982" y="4264"/>
                </a:lnTo>
                <a:lnTo>
                  <a:pt x="7364" y="2931"/>
                </a:lnTo>
                <a:lnTo>
                  <a:pt x="52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60;p36">
            <a:extLst>
              <a:ext uri="{FF2B5EF4-FFF2-40B4-BE49-F238E27FC236}">
                <a16:creationId xmlns:a16="http://schemas.microsoft.com/office/drawing/2014/main" id="{789C7B8B-D4F7-4DA9-9E6C-994B7F36048D}"/>
              </a:ext>
            </a:extLst>
          </p:cNvPr>
          <p:cNvSpPr/>
          <p:nvPr/>
        </p:nvSpPr>
        <p:spPr>
          <a:xfrm>
            <a:off x="10279222" y="4450877"/>
            <a:ext cx="97886" cy="59118"/>
          </a:xfrm>
          <a:custGeom>
            <a:avLst/>
            <a:gdLst/>
            <a:ahLst/>
            <a:cxnLst/>
            <a:rect l="l" t="t" r="r" b="b"/>
            <a:pathLst>
              <a:path w="6729" h="4064" extrusionOk="0">
                <a:moveTo>
                  <a:pt x="4416" y="1"/>
                </a:moveTo>
                <a:lnTo>
                  <a:pt x="1" y="1124"/>
                </a:lnTo>
                <a:lnTo>
                  <a:pt x="2165" y="4063"/>
                </a:lnTo>
                <a:lnTo>
                  <a:pt x="6728" y="2931"/>
                </a:lnTo>
                <a:lnTo>
                  <a:pt x="44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61;p36">
            <a:extLst>
              <a:ext uri="{FF2B5EF4-FFF2-40B4-BE49-F238E27FC236}">
                <a16:creationId xmlns:a16="http://schemas.microsoft.com/office/drawing/2014/main" id="{21DFBEA1-8383-44D6-B8B4-EB6658BC48D0}"/>
              </a:ext>
            </a:extLst>
          </p:cNvPr>
          <p:cNvSpPr/>
          <p:nvPr/>
        </p:nvSpPr>
        <p:spPr>
          <a:xfrm>
            <a:off x="9859575" y="4500351"/>
            <a:ext cx="74640" cy="57911"/>
          </a:xfrm>
          <a:custGeom>
            <a:avLst/>
            <a:gdLst/>
            <a:ahLst/>
            <a:cxnLst/>
            <a:rect l="l" t="t" r="r" b="b"/>
            <a:pathLst>
              <a:path w="5131" h="3981" extrusionOk="0">
                <a:moveTo>
                  <a:pt x="3419" y="0"/>
                </a:moveTo>
                <a:lnTo>
                  <a:pt x="1" y="937"/>
                </a:lnTo>
                <a:lnTo>
                  <a:pt x="1612" y="3980"/>
                </a:lnTo>
                <a:lnTo>
                  <a:pt x="5130" y="3083"/>
                </a:lnTo>
                <a:lnTo>
                  <a:pt x="3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62;p36">
            <a:extLst>
              <a:ext uri="{FF2B5EF4-FFF2-40B4-BE49-F238E27FC236}">
                <a16:creationId xmlns:a16="http://schemas.microsoft.com/office/drawing/2014/main" id="{577DAA92-BF2F-4B48-8401-293D9160F8B9}"/>
              </a:ext>
            </a:extLst>
          </p:cNvPr>
          <p:cNvSpPr/>
          <p:nvPr/>
        </p:nvSpPr>
        <p:spPr>
          <a:xfrm>
            <a:off x="9965490" y="4407615"/>
            <a:ext cx="95907" cy="60893"/>
          </a:xfrm>
          <a:custGeom>
            <a:avLst/>
            <a:gdLst/>
            <a:ahLst/>
            <a:cxnLst/>
            <a:rect l="l" t="t" r="r" b="b"/>
            <a:pathLst>
              <a:path w="6593" h="4186" extrusionOk="0">
                <a:moveTo>
                  <a:pt x="4847" y="1"/>
                </a:moveTo>
                <a:lnTo>
                  <a:pt x="0" y="1311"/>
                </a:lnTo>
                <a:lnTo>
                  <a:pt x="1594" y="4185"/>
                </a:lnTo>
                <a:lnTo>
                  <a:pt x="6593" y="2818"/>
                </a:lnTo>
                <a:lnTo>
                  <a:pt x="48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63;p36">
            <a:extLst>
              <a:ext uri="{FF2B5EF4-FFF2-40B4-BE49-F238E27FC236}">
                <a16:creationId xmlns:a16="http://schemas.microsoft.com/office/drawing/2014/main" id="{1019B863-3572-4DF1-B234-22FEAE282EC2}"/>
              </a:ext>
            </a:extLst>
          </p:cNvPr>
          <p:cNvSpPr/>
          <p:nvPr/>
        </p:nvSpPr>
        <p:spPr>
          <a:xfrm>
            <a:off x="10076526" y="4435676"/>
            <a:ext cx="101042" cy="65766"/>
          </a:xfrm>
          <a:custGeom>
            <a:avLst/>
            <a:gdLst/>
            <a:ahLst/>
            <a:cxnLst/>
            <a:rect l="l" t="t" r="r" b="b"/>
            <a:pathLst>
              <a:path w="6946" h="4521" extrusionOk="0">
                <a:moveTo>
                  <a:pt x="4738" y="1"/>
                </a:moveTo>
                <a:lnTo>
                  <a:pt x="1" y="1298"/>
                </a:lnTo>
                <a:lnTo>
                  <a:pt x="1999" y="4520"/>
                </a:lnTo>
                <a:lnTo>
                  <a:pt x="6946" y="3262"/>
                </a:lnTo>
                <a:lnTo>
                  <a:pt x="47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64;p36">
            <a:extLst>
              <a:ext uri="{FF2B5EF4-FFF2-40B4-BE49-F238E27FC236}">
                <a16:creationId xmlns:a16="http://schemas.microsoft.com/office/drawing/2014/main" id="{2A5100C3-BC4A-430A-BB31-E87BD09ED08B}"/>
              </a:ext>
            </a:extLst>
          </p:cNvPr>
          <p:cNvSpPr/>
          <p:nvPr/>
        </p:nvSpPr>
        <p:spPr>
          <a:xfrm>
            <a:off x="9890807" y="4429275"/>
            <a:ext cx="88183" cy="59627"/>
          </a:xfrm>
          <a:custGeom>
            <a:avLst/>
            <a:gdLst/>
            <a:ahLst/>
            <a:cxnLst/>
            <a:rect l="l" t="t" r="r" b="b"/>
            <a:pathLst>
              <a:path w="6062" h="4099" extrusionOk="0">
                <a:moveTo>
                  <a:pt x="4468" y="1"/>
                </a:moveTo>
                <a:lnTo>
                  <a:pt x="0" y="1211"/>
                </a:lnTo>
                <a:lnTo>
                  <a:pt x="1603" y="4098"/>
                </a:lnTo>
                <a:lnTo>
                  <a:pt x="6062" y="2879"/>
                </a:lnTo>
                <a:lnTo>
                  <a:pt x="44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65;p36">
            <a:extLst>
              <a:ext uri="{FF2B5EF4-FFF2-40B4-BE49-F238E27FC236}">
                <a16:creationId xmlns:a16="http://schemas.microsoft.com/office/drawing/2014/main" id="{F3E42F1C-B33B-4A20-99F6-06ABA3F8E2E5}"/>
              </a:ext>
            </a:extLst>
          </p:cNvPr>
          <p:cNvSpPr/>
          <p:nvPr/>
        </p:nvSpPr>
        <p:spPr>
          <a:xfrm>
            <a:off x="9832402" y="4449481"/>
            <a:ext cx="72036" cy="55642"/>
          </a:xfrm>
          <a:custGeom>
            <a:avLst/>
            <a:gdLst/>
            <a:ahLst/>
            <a:cxnLst/>
            <a:rect l="l" t="t" r="r" b="b"/>
            <a:pathLst>
              <a:path w="4952" h="3825" extrusionOk="0">
                <a:moveTo>
                  <a:pt x="3349" y="1"/>
                </a:moveTo>
                <a:lnTo>
                  <a:pt x="1" y="907"/>
                </a:lnTo>
                <a:lnTo>
                  <a:pt x="1546" y="3824"/>
                </a:lnTo>
                <a:lnTo>
                  <a:pt x="4952" y="2892"/>
                </a:lnTo>
                <a:lnTo>
                  <a:pt x="3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66;p36">
            <a:extLst>
              <a:ext uri="{FF2B5EF4-FFF2-40B4-BE49-F238E27FC236}">
                <a16:creationId xmlns:a16="http://schemas.microsoft.com/office/drawing/2014/main" id="{46C7CC83-3818-431B-8F4B-0B502B0106B9}"/>
              </a:ext>
            </a:extLst>
          </p:cNvPr>
          <p:cNvSpPr/>
          <p:nvPr/>
        </p:nvSpPr>
        <p:spPr>
          <a:xfrm>
            <a:off x="9830510" y="4320145"/>
            <a:ext cx="91034" cy="63991"/>
          </a:xfrm>
          <a:custGeom>
            <a:avLst/>
            <a:gdLst/>
            <a:ahLst/>
            <a:cxnLst/>
            <a:rect l="l" t="t" r="r" b="b"/>
            <a:pathLst>
              <a:path w="6258" h="4399" extrusionOk="0">
                <a:moveTo>
                  <a:pt x="4459" y="0"/>
                </a:moveTo>
                <a:lnTo>
                  <a:pt x="0" y="1232"/>
                </a:lnTo>
                <a:lnTo>
                  <a:pt x="1755" y="4398"/>
                </a:lnTo>
                <a:lnTo>
                  <a:pt x="6257" y="3249"/>
                </a:lnTo>
                <a:lnTo>
                  <a:pt x="44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67;p36">
            <a:extLst>
              <a:ext uri="{FF2B5EF4-FFF2-40B4-BE49-F238E27FC236}">
                <a16:creationId xmlns:a16="http://schemas.microsoft.com/office/drawing/2014/main" id="{D43D8392-B692-4E76-945D-0522652A255D}"/>
              </a:ext>
            </a:extLst>
          </p:cNvPr>
          <p:cNvSpPr/>
          <p:nvPr/>
        </p:nvSpPr>
        <p:spPr>
          <a:xfrm>
            <a:off x="10155385" y="4413259"/>
            <a:ext cx="107443" cy="67279"/>
          </a:xfrm>
          <a:custGeom>
            <a:avLst/>
            <a:gdLst/>
            <a:ahLst/>
            <a:cxnLst/>
            <a:rect l="l" t="t" r="r" b="b"/>
            <a:pathLst>
              <a:path w="7386" h="4625" extrusionOk="0">
                <a:moveTo>
                  <a:pt x="4947" y="0"/>
                </a:moveTo>
                <a:lnTo>
                  <a:pt x="1" y="1354"/>
                </a:lnTo>
                <a:lnTo>
                  <a:pt x="2213" y="4625"/>
                </a:lnTo>
                <a:lnTo>
                  <a:pt x="7386" y="3310"/>
                </a:lnTo>
                <a:lnTo>
                  <a:pt x="49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68;p36">
            <a:extLst>
              <a:ext uri="{FF2B5EF4-FFF2-40B4-BE49-F238E27FC236}">
                <a16:creationId xmlns:a16="http://schemas.microsoft.com/office/drawing/2014/main" id="{A21AA194-FAAE-4112-9C21-FBDC9C10D082}"/>
              </a:ext>
            </a:extLst>
          </p:cNvPr>
          <p:cNvSpPr/>
          <p:nvPr/>
        </p:nvSpPr>
        <p:spPr>
          <a:xfrm>
            <a:off x="9860913" y="4376194"/>
            <a:ext cx="90016" cy="61911"/>
          </a:xfrm>
          <a:custGeom>
            <a:avLst/>
            <a:gdLst/>
            <a:ahLst/>
            <a:cxnLst/>
            <a:rect l="l" t="t" r="r" b="b"/>
            <a:pathLst>
              <a:path w="6188" h="4256" extrusionOk="0">
                <a:moveTo>
                  <a:pt x="4503" y="1"/>
                </a:moveTo>
                <a:lnTo>
                  <a:pt x="0" y="1150"/>
                </a:lnTo>
                <a:lnTo>
                  <a:pt x="1720" y="4255"/>
                </a:lnTo>
                <a:lnTo>
                  <a:pt x="6188" y="3049"/>
                </a:lnTo>
                <a:lnTo>
                  <a:pt x="45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69;p36">
            <a:extLst>
              <a:ext uri="{FF2B5EF4-FFF2-40B4-BE49-F238E27FC236}">
                <a16:creationId xmlns:a16="http://schemas.microsoft.com/office/drawing/2014/main" id="{A3F712E1-8DDA-4A15-B771-1840A951FBAD}"/>
              </a:ext>
            </a:extLst>
          </p:cNvPr>
          <p:cNvSpPr/>
          <p:nvPr/>
        </p:nvSpPr>
        <p:spPr>
          <a:xfrm>
            <a:off x="10124225" y="4242043"/>
            <a:ext cx="93827" cy="64559"/>
          </a:xfrm>
          <a:custGeom>
            <a:avLst/>
            <a:gdLst/>
            <a:ahLst/>
            <a:cxnLst/>
            <a:rect l="l" t="t" r="r" b="b"/>
            <a:pathLst>
              <a:path w="6450" h="4438" extrusionOk="0">
                <a:moveTo>
                  <a:pt x="3741" y="0"/>
                </a:moveTo>
                <a:lnTo>
                  <a:pt x="0" y="1032"/>
                </a:lnTo>
                <a:lnTo>
                  <a:pt x="2509" y="4437"/>
                </a:lnTo>
                <a:lnTo>
                  <a:pt x="6449" y="3431"/>
                </a:lnTo>
                <a:lnTo>
                  <a:pt x="37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70;p36">
            <a:extLst>
              <a:ext uri="{FF2B5EF4-FFF2-40B4-BE49-F238E27FC236}">
                <a16:creationId xmlns:a16="http://schemas.microsoft.com/office/drawing/2014/main" id="{A53FFDE8-675A-4223-B330-5ED085CAE606}"/>
              </a:ext>
            </a:extLst>
          </p:cNvPr>
          <p:cNvSpPr/>
          <p:nvPr/>
        </p:nvSpPr>
        <p:spPr>
          <a:xfrm>
            <a:off x="10031242" y="4118264"/>
            <a:ext cx="72472" cy="42200"/>
          </a:xfrm>
          <a:custGeom>
            <a:avLst/>
            <a:gdLst/>
            <a:ahLst/>
            <a:cxnLst/>
            <a:rect l="l" t="t" r="r" b="b"/>
            <a:pathLst>
              <a:path w="4982" h="2901" extrusionOk="0">
                <a:moveTo>
                  <a:pt x="3418" y="1"/>
                </a:moveTo>
                <a:lnTo>
                  <a:pt x="0" y="872"/>
                </a:lnTo>
                <a:lnTo>
                  <a:pt x="1498" y="2901"/>
                </a:lnTo>
                <a:lnTo>
                  <a:pt x="4982" y="1982"/>
                </a:lnTo>
                <a:lnTo>
                  <a:pt x="34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71;p36">
            <a:extLst>
              <a:ext uri="{FF2B5EF4-FFF2-40B4-BE49-F238E27FC236}">
                <a16:creationId xmlns:a16="http://schemas.microsoft.com/office/drawing/2014/main" id="{89081FC1-C74F-4ACD-AA14-B93AF70B95FC}"/>
              </a:ext>
            </a:extLst>
          </p:cNvPr>
          <p:cNvSpPr/>
          <p:nvPr/>
        </p:nvSpPr>
        <p:spPr>
          <a:xfrm>
            <a:off x="10007109" y="4087294"/>
            <a:ext cx="67279" cy="35174"/>
          </a:xfrm>
          <a:custGeom>
            <a:avLst/>
            <a:gdLst/>
            <a:ahLst/>
            <a:cxnLst/>
            <a:rect l="l" t="t" r="r" b="b"/>
            <a:pathLst>
              <a:path w="4625" h="2418" extrusionOk="0">
                <a:moveTo>
                  <a:pt x="3401" y="0"/>
                </a:moveTo>
                <a:lnTo>
                  <a:pt x="0" y="754"/>
                </a:lnTo>
                <a:lnTo>
                  <a:pt x="1232" y="2417"/>
                </a:lnTo>
                <a:lnTo>
                  <a:pt x="4625" y="1555"/>
                </a:lnTo>
                <a:lnTo>
                  <a:pt x="3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72;p36">
            <a:extLst>
              <a:ext uri="{FF2B5EF4-FFF2-40B4-BE49-F238E27FC236}">
                <a16:creationId xmlns:a16="http://schemas.microsoft.com/office/drawing/2014/main" id="{131E3737-2F99-497B-AD94-FA88B6D2D550}"/>
              </a:ext>
            </a:extLst>
          </p:cNvPr>
          <p:cNvSpPr/>
          <p:nvPr/>
        </p:nvSpPr>
        <p:spPr>
          <a:xfrm>
            <a:off x="10237414" y="4393810"/>
            <a:ext cx="99398" cy="64995"/>
          </a:xfrm>
          <a:custGeom>
            <a:avLst/>
            <a:gdLst/>
            <a:ahLst/>
            <a:cxnLst/>
            <a:rect l="l" t="t" r="r" b="b"/>
            <a:pathLst>
              <a:path w="6833" h="4468" extrusionOk="0">
                <a:moveTo>
                  <a:pt x="4194" y="0"/>
                </a:moveTo>
                <a:lnTo>
                  <a:pt x="1" y="1150"/>
                </a:lnTo>
                <a:lnTo>
                  <a:pt x="2444" y="4468"/>
                </a:lnTo>
                <a:lnTo>
                  <a:pt x="6833" y="3349"/>
                </a:lnTo>
                <a:lnTo>
                  <a:pt x="41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3;p36">
            <a:extLst>
              <a:ext uri="{FF2B5EF4-FFF2-40B4-BE49-F238E27FC236}">
                <a16:creationId xmlns:a16="http://schemas.microsoft.com/office/drawing/2014/main" id="{2D43628C-5D8A-44F8-A326-0C86A86A5287}"/>
              </a:ext>
            </a:extLst>
          </p:cNvPr>
          <p:cNvSpPr/>
          <p:nvPr/>
        </p:nvSpPr>
        <p:spPr>
          <a:xfrm>
            <a:off x="10059230" y="4155388"/>
            <a:ext cx="77927" cy="48150"/>
          </a:xfrm>
          <a:custGeom>
            <a:avLst/>
            <a:gdLst/>
            <a:ahLst/>
            <a:cxnLst/>
            <a:rect l="l" t="t" r="r" b="b"/>
            <a:pathLst>
              <a:path w="5357" h="3310" extrusionOk="0">
                <a:moveTo>
                  <a:pt x="3511" y="0"/>
                </a:moveTo>
                <a:lnTo>
                  <a:pt x="1" y="928"/>
                </a:lnTo>
                <a:lnTo>
                  <a:pt x="1756" y="3310"/>
                </a:lnTo>
                <a:lnTo>
                  <a:pt x="5357" y="2339"/>
                </a:lnTo>
                <a:lnTo>
                  <a:pt x="35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74;p36">
            <a:extLst>
              <a:ext uri="{FF2B5EF4-FFF2-40B4-BE49-F238E27FC236}">
                <a16:creationId xmlns:a16="http://schemas.microsoft.com/office/drawing/2014/main" id="{A0E2B6EB-C697-4F94-8B6A-82AF060FB475}"/>
              </a:ext>
            </a:extLst>
          </p:cNvPr>
          <p:cNvSpPr/>
          <p:nvPr/>
        </p:nvSpPr>
        <p:spPr>
          <a:xfrm>
            <a:off x="10202080" y="4346620"/>
            <a:ext cx="89827" cy="55496"/>
          </a:xfrm>
          <a:custGeom>
            <a:avLst/>
            <a:gdLst/>
            <a:ahLst/>
            <a:cxnLst/>
            <a:rect l="l" t="t" r="r" b="b"/>
            <a:pathLst>
              <a:path w="6175" h="3815" extrusionOk="0">
                <a:moveTo>
                  <a:pt x="4063" y="0"/>
                </a:moveTo>
                <a:lnTo>
                  <a:pt x="0" y="1102"/>
                </a:lnTo>
                <a:lnTo>
                  <a:pt x="2003" y="3815"/>
                </a:lnTo>
                <a:lnTo>
                  <a:pt x="6175" y="2674"/>
                </a:lnTo>
                <a:lnTo>
                  <a:pt x="40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5;p36">
            <a:extLst>
              <a:ext uri="{FF2B5EF4-FFF2-40B4-BE49-F238E27FC236}">
                <a16:creationId xmlns:a16="http://schemas.microsoft.com/office/drawing/2014/main" id="{17D7C5C6-D6DB-4909-8AFD-F83F985BD8F5}"/>
              </a:ext>
            </a:extLst>
          </p:cNvPr>
          <p:cNvSpPr/>
          <p:nvPr/>
        </p:nvSpPr>
        <p:spPr>
          <a:xfrm>
            <a:off x="9985827" y="4059422"/>
            <a:ext cx="64050" cy="30228"/>
          </a:xfrm>
          <a:custGeom>
            <a:avLst/>
            <a:gdLst/>
            <a:ahLst/>
            <a:cxnLst/>
            <a:rect l="l" t="t" r="r" b="b"/>
            <a:pathLst>
              <a:path w="4403" h="2078" extrusionOk="0">
                <a:moveTo>
                  <a:pt x="3349" y="0"/>
                </a:moveTo>
                <a:lnTo>
                  <a:pt x="0" y="684"/>
                </a:lnTo>
                <a:lnTo>
                  <a:pt x="1032" y="2078"/>
                </a:lnTo>
                <a:lnTo>
                  <a:pt x="4402" y="1333"/>
                </a:lnTo>
                <a:lnTo>
                  <a:pt x="33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6;p36">
            <a:extLst>
              <a:ext uri="{FF2B5EF4-FFF2-40B4-BE49-F238E27FC236}">
                <a16:creationId xmlns:a16="http://schemas.microsoft.com/office/drawing/2014/main" id="{AABBEEAA-1B31-45E3-8D95-5BD6F4B0A606}"/>
              </a:ext>
            </a:extLst>
          </p:cNvPr>
          <p:cNvSpPr/>
          <p:nvPr/>
        </p:nvSpPr>
        <p:spPr>
          <a:xfrm>
            <a:off x="10090971" y="4197704"/>
            <a:ext cx="81157" cy="50943"/>
          </a:xfrm>
          <a:custGeom>
            <a:avLst/>
            <a:gdLst/>
            <a:ahLst/>
            <a:cxnLst/>
            <a:rect l="l" t="t" r="r" b="b"/>
            <a:pathLst>
              <a:path w="5579" h="3502" extrusionOk="0">
                <a:moveTo>
                  <a:pt x="3623" y="0"/>
                </a:moveTo>
                <a:lnTo>
                  <a:pt x="0" y="980"/>
                </a:lnTo>
                <a:lnTo>
                  <a:pt x="1860" y="3501"/>
                </a:lnTo>
                <a:lnTo>
                  <a:pt x="5578" y="2478"/>
                </a:lnTo>
                <a:lnTo>
                  <a:pt x="36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777;p36">
            <a:extLst>
              <a:ext uri="{FF2B5EF4-FFF2-40B4-BE49-F238E27FC236}">
                <a16:creationId xmlns:a16="http://schemas.microsoft.com/office/drawing/2014/main" id="{275590C1-6857-4500-8804-885E1D698653}"/>
              </a:ext>
            </a:extLst>
          </p:cNvPr>
          <p:cNvSpPr/>
          <p:nvPr/>
        </p:nvSpPr>
        <p:spPr>
          <a:xfrm>
            <a:off x="10373921" y="4050432"/>
            <a:ext cx="412315" cy="327929"/>
          </a:xfrm>
          <a:custGeom>
            <a:avLst/>
            <a:gdLst/>
            <a:ahLst/>
            <a:cxnLst/>
            <a:rect l="l" t="t" r="r" b="b"/>
            <a:pathLst>
              <a:path w="28344" h="22543" extrusionOk="0">
                <a:moveTo>
                  <a:pt x="12276" y="0"/>
                </a:moveTo>
                <a:lnTo>
                  <a:pt x="12276" y="6027"/>
                </a:lnTo>
                <a:cubicBezTo>
                  <a:pt x="11662" y="6619"/>
                  <a:pt x="10991" y="7141"/>
                  <a:pt x="10264" y="7590"/>
                </a:cubicBezTo>
                <a:cubicBezTo>
                  <a:pt x="9149" y="8256"/>
                  <a:pt x="1" y="9819"/>
                  <a:pt x="1" y="9819"/>
                </a:cubicBezTo>
                <a:lnTo>
                  <a:pt x="11605" y="22543"/>
                </a:lnTo>
                <a:cubicBezTo>
                  <a:pt x="11605" y="22543"/>
                  <a:pt x="22239" y="21385"/>
                  <a:pt x="25217" y="20531"/>
                </a:cubicBezTo>
                <a:cubicBezTo>
                  <a:pt x="28344" y="19638"/>
                  <a:pt x="27673" y="8260"/>
                  <a:pt x="27673" y="8260"/>
                </a:cubicBezTo>
                <a:lnTo>
                  <a:pt x="122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8;p36">
            <a:extLst>
              <a:ext uri="{FF2B5EF4-FFF2-40B4-BE49-F238E27FC236}">
                <a16:creationId xmlns:a16="http://schemas.microsoft.com/office/drawing/2014/main" id="{3BD7568A-4214-4DD6-BFFD-D2AE4E3A80D2}"/>
              </a:ext>
            </a:extLst>
          </p:cNvPr>
          <p:cNvSpPr/>
          <p:nvPr/>
        </p:nvSpPr>
        <p:spPr>
          <a:xfrm>
            <a:off x="10364670" y="4043159"/>
            <a:ext cx="421509" cy="342490"/>
          </a:xfrm>
          <a:custGeom>
            <a:avLst/>
            <a:gdLst/>
            <a:ahLst/>
            <a:cxnLst/>
            <a:rect l="l" t="t" r="r" b="b"/>
            <a:pathLst>
              <a:path w="28976" h="23544" extrusionOk="0">
                <a:moveTo>
                  <a:pt x="13412" y="1341"/>
                </a:moveTo>
                <a:lnTo>
                  <a:pt x="27826" y="9065"/>
                </a:lnTo>
                <a:cubicBezTo>
                  <a:pt x="27856" y="9849"/>
                  <a:pt x="27934" y="12161"/>
                  <a:pt x="27756" y="14526"/>
                </a:cubicBezTo>
                <a:cubicBezTo>
                  <a:pt x="27490" y="18061"/>
                  <a:pt x="26746" y="20260"/>
                  <a:pt x="25718" y="20552"/>
                </a:cubicBezTo>
                <a:cubicBezTo>
                  <a:pt x="23062" y="21310"/>
                  <a:pt x="14066" y="22337"/>
                  <a:pt x="12437" y="22516"/>
                </a:cubicBezTo>
                <a:lnTo>
                  <a:pt x="1621" y="10659"/>
                </a:lnTo>
                <a:cubicBezTo>
                  <a:pt x="4050" y="10228"/>
                  <a:pt x="10173" y="9109"/>
                  <a:pt x="11161" y="8521"/>
                </a:cubicBezTo>
                <a:cubicBezTo>
                  <a:pt x="11919" y="8051"/>
                  <a:pt x="12624" y="7502"/>
                  <a:pt x="13264" y="6884"/>
                </a:cubicBezTo>
                <a:cubicBezTo>
                  <a:pt x="13356" y="6788"/>
                  <a:pt x="13408" y="6662"/>
                  <a:pt x="13412" y="6531"/>
                </a:cubicBezTo>
                <a:lnTo>
                  <a:pt x="13412" y="1341"/>
                </a:lnTo>
                <a:close/>
                <a:moveTo>
                  <a:pt x="12909" y="0"/>
                </a:moveTo>
                <a:cubicBezTo>
                  <a:pt x="12648" y="0"/>
                  <a:pt x="12411" y="209"/>
                  <a:pt x="12411" y="500"/>
                </a:cubicBezTo>
                <a:lnTo>
                  <a:pt x="12411" y="6313"/>
                </a:lnTo>
                <a:cubicBezTo>
                  <a:pt x="11867" y="6818"/>
                  <a:pt x="11274" y="7271"/>
                  <a:pt x="10643" y="7659"/>
                </a:cubicBezTo>
                <a:cubicBezTo>
                  <a:pt x="9890" y="8112"/>
                  <a:pt x="4055" y="9231"/>
                  <a:pt x="554" y="9827"/>
                </a:cubicBezTo>
                <a:cubicBezTo>
                  <a:pt x="162" y="9893"/>
                  <a:pt x="1" y="10363"/>
                  <a:pt x="266" y="10659"/>
                </a:cubicBezTo>
                <a:lnTo>
                  <a:pt x="11871" y="23378"/>
                </a:lnTo>
                <a:cubicBezTo>
                  <a:pt x="11967" y="23483"/>
                  <a:pt x="12102" y="23544"/>
                  <a:pt x="12241" y="23544"/>
                </a:cubicBezTo>
                <a:cubicBezTo>
                  <a:pt x="12259" y="23539"/>
                  <a:pt x="12280" y="23539"/>
                  <a:pt x="12298" y="23535"/>
                </a:cubicBezTo>
                <a:cubicBezTo>
                  <a:pt x="12733" y="23487"/>
                  <a:pt x="23005" y="22364"/>
                  <a:pt x="25992" y="21510"/>
                </a:cubicBezTo>
                <a:cubicBezTo>
                  <a:pt x="27534" y="21075"/>
                  <a:pt x="28435" y="18810"/>
                  <a:pt x="28753" y="14600"/>
                </a:cubicBezTo>
                <a:cubicBezTo>
                  <a:pt x="28975" y="11643"/>
                  <a:pt x="28810" y="8760"/>
                  <a:pt x="28810" y="8730"/>
                </a:cubicBezTo>
                <a:cubicBezTo>
                  <a:pt x="28797" y="8556"/>
                  <a:pt x="28701" y="8399"/>
                  <a:pt x="28544" y="8321"/>
                </a:cubicBezTo>
                <a:lnTo>
                  <a:pt x="13147" y="60"/>
                </a:lnTo>
                <a:cubicBezTo>
                  <a:pt x="13069" y="19"/>
                  <a:pt x="12988" y="0"/>
                  <a:pt x="12909"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9;p36">
            <a:extLst>
              <a:ext uri="{FF2B5EF4-FFF2-40B4-BE49-F238E27FC236}">
                <a16:creationId xmlns:a16="http://schemas.microsoft.com/office/drawing/2014/main" id="{C798B7B6-11DF-4897-891B-01AEF650E46C}"/>
              </a:ext>
            </a:extLst>
          </p:cNvPr>
          <p:cNvSpPr/>
          <p:nvPr/>
        </p:nvSpPr>
        <p:spPr>
          <a:xfrm>
            <a:off x="10546214" y="4050432"/>
            <a:ext cx="239586" cy="297526"/>
          </a:xfrm>
          <a:custGeom>
            <a:avLst/>
            <a:gdLst/>
            <a:ahLst/>
            <a:cxnLst/>
            <a:rect l="l" t="t" r="r" b="b"/>
            <a:pathLst>
              <a:path w="16470" h="20453" extrusionOk="0">
                <a:moveTo>
                  <a:pt x="432" y="0"/>
                </a:moveTo>
                <a:lnTo>
                  <a:pt x="432" y="6027"/>
                </a:lnTo>
                <a:cubicBezTo>
                  <a:pt x="432" y="6027"/>
                  <a:pt x="266" y="6188"/>
                  <a:pt x="1" y="6423"/>
                </a:cubicBezTo>
                <a:lnTo>
                  <a:pt x="13569" y="20453"/>
                </a:lnTo>
                <a:cubicBezTo>
                  <a:pt x="16469" y="19155"/>
                  <a:pt x="15829" y="8256"/>
                  <a:pt x="15829" y="8256"/>
                </a:cubicBezTo>
                <a:lnTo>
                  <a:pt x="432" y="0"/>
                </a:ln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780;p36">
            <a:extLst>
              <a:ext uri="{FF2B5EF4-FFF2-40B4-BE49-F238E27FC236}">
                <a16:creationId xmlns:a16="http://schemas.microsoft.com/office/drawing/2014/main" id="{79C2DDCF-0C55-4952-81E7-7138531A7CF6}"/>
              </a:ext>
            </a:extLst>
          </p:cNvPr>
          <p:cNvSpPr/>
          <p:nvPr/>
        </p:nvSpPr>
        <p:spPr>
          <a:xfrm>
            <a:off x="10538111" y="4043159"/>
            <a:ext cx="247936" cy="312088"/>
          </a:xfrm>
          <a:custGeom>
            <a:avLst/>
            <a:gdLst/>
            <a:ahLst/>
            <a:cxnLst/>
            <a:rect l="l" t="t" r="r" b="b"/>
            <a:pathLst>
              <a:path w="17044" h="21454" extrusionOk="0">
                <a:moveTo>
                  <a:pt x="1489" y="1341"/>
                </a:moveTo>
                <a:lnTo>
                  <a:pt x="15903" y="9065"/>
                </a:lnTo>
                <a:cubicBezTo>
                  <a:pt x="16099" y="12949"/>
                  <a:pt x="15798" y="18980"/>
                  <a:pt x="14204" y="20317"/>
                </a:cubicBezTo>
                <a:lnTo>
                  <a:pt x="1276" y="6945"/>
                </a:lnTo>
                <a:cubicBezTo>
                  <a:pt x="1315" y="6905"/>
                  <a:pt x="1337" y="6884"/>
                  <a:pt x="1337" y="6884"/>
                </a:cubicBezTo>
                <a:cubicBezTo>
                  <a:pt x="1433" y="6792"/>
                  <a:pt x="1489" y="6662"/>
                  <a:pt x="1489" y="6531"/>
                </a:cubicBezTo>
                <a:lnTo>
                  <a:pt x="1489" y="1341"/>
                </a:lnTo>
                <a:close/>
                <a:moveTo>
                  <a:pt x="986" y="0"/>
                </a:moveTo>
                <a:cubicBezTo>
                  <a:pt x="725" y="0"/>
                  <a:pt x="488" y="209"/>
                  <a:pt x="488" y="500"/>
                </a:cubicBezTo>
                <a:lnTo>
                  <a:pt x="488" y="6309"/>
                </a:lnTo>
                <a:cubicBezTo>
                  <a:pt x="418" y="6374"/>
                  <a:pt x="331" y="6453"/>
                  <a:pt x="227" y="6544"/>
                </a:cubicBezTo>
                <a:cubicBezTo>
                  <a:pt x="13" y="6731"/>
                  <a:pt x="0" y="7062"/>
                  <a:pt x="196" y="7267"/>
                </a:cubicBezTo>
                <a:lnTo>
                  <a:pt x="13765" y="21301"/>
                </a:lnTo>
                <a:cubicBezTo>
                  <a:pt x="13860" y="21401"/>
                  <a:pt x="13987" y="21454"/>
                  <a:pt x="14126" y="21454"/>
                </a:cubicBezTo>
                <a:cubicBezTo>
                  <a:pt x="14196" y="21454"/>
                  <a:pt x="14265" y="21440"/>
                  <a:pt x="14326" y="21410"/>
                </a:cubicBezTo>
                <a:cubicBezTo>
                  <a:pt x="15733" y="20783"/>
                  <a:pt x="16556" y="18488"/>
                  <a:pt x="16843" y="14404"/>
                </a:cubicBezTo>
                <a:cubicBezTo>
                  <a:pt x="17043" y="11517"/>
                  <a:pt x="16887" y="8756"/>
                  <a:pt x="16887" y="8730"/>
                </a:cubicBezTo>
                <a:cubicBezTo>
                  <a:pt x="16874" y="8556"/>
                  <a:pt x="16778" y="8399"/>
                  <a:pt x="16621" y="8316"/>
                </a:cubicBezTo>
                <a:lnTo>
                  <a:pt x="1224" y="60"/>
                </a:lnTo>
                <a:cubicBezTo>
                  <a:pt x="1146" y="19"/>
                  <a:pt x="1065" y="0"/>
                  <a:pt x="986"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781;p36">
            <a:extLst>
              <a:ext uri="{FF2B5EF4-FFF2-40B4-BE49-F238E27FC236}">
                <a16:creationId xmlns:a16="http://schemas.microsoft.com/office/drawing/2014/main" id="{3C2E5F62-DFCB-4BBD-9A8D-B678255B15F6}"/>
              </a:ext>
            </a:extLst>
          </p:cNvPr>
          <p:cNvSpPr/>
          <p:nvPr/>
        </p:nvSpPr>
        <p:spPr>
          <a:xfrm>
            <a:off x="10253823" y="2930400"/>
            <a:ext cx="707688" cy="1486918"/>
          </a:xfrm>
          <a:custGeom>
            <a:avLst/>
            <a:gdLst/>
            <a:ahLst/>
            <a:cxnLst/>
            <a:rect l="l" t="t" r="r" b="b"/>
            <a:pathLst>
              <a:path w="48649" h="102216" extrusionOk="0">
                <a:moveTo>
                  <a:pt x="1" y="1"/>
                </a:moveTo>
                <a:lnTo>
                  <a:pt x="1" y="63827"/>
                </a:lnTo>
                <a:lnTo>
                  <a:pt x="48648" y="102216"/>
                </a:lnTo>
                <a:lnTo>
                  <a:pt x="48648" y="357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782;p36">
            <a:extLst>
              <a:ext uri="{FF2B5EF4-FFF2-40B4-BE49-F238E27FC236}">
                <a16:creationId xmlns:a16="http://schemas.microsoft.com/office/drawing/2014/main" id="{577AA763-D6C8-4E29-A220-54020043BC9B}"/>
              </a:ext>
            </a:extLst>
          </p:cNvPr>
          <p:cNvSpPr/>
          <p:nvPr/>
        </p:nvSpPr>
        <p:spPr>
          <a:xfrm>
            <a:off x="10246535" y="2923097"/>
            <a:ext cx="722250" cy="1501450"/>
          </a:xfrm>
          <a:custGeom>
            <a:avLst/>
            <a:gdLst/>
            <a:ahLst/>
            <a:cxnLst/>
            <a:rect l="l" t="t" r="r" b="b"/>
            <a:pathLst>
              <a:path w="49650" h="103215" extrusionOk="0">
                <a:moveTo>
                  <a:pt x="998" y="1043"/>
                </a:moveTo>
                <a:lnTo>
                  <a:pt x="48653" y="4539"/>
                </a:lnTo>
                <a:lnTo>
                  <a:pt x="48653" y="101686"/>
                </a:lnTo>
                <a:lnTo>
                  <a:pt x="998" y="64090"/>
                </a:lnTo>
                <a:lnTo>
                  <a:pt x="998" y="1043"/>
                </a:lnTo>
                <a:close/>
                <a:moveTo>
                  <a:pt x="498" y="0"/>
                </a:moveTo>
                <a:cubicBezTo>
                  <a:pt x="224" y="0"/>
                  <a:pt x="1" y="224"/>
                  <a:pt x="1" y="503"/>
                </a:cubicBezTo>
                <a:lnTo>
                  <a:pt x="1" y="64329"/>
                </a:lnTo>
                <a:cubicBezTo>
                  <a:pt x="1" y="64482"/>
                  <a:pt x="71" y="64630"/>
                  <a:pt x="188" y="64721"/>
                </a:cubicBezTo>
                <a:lnTo>
                  <a:pt x="48840" y="103105"/>
                </a:lnTo>
                <a:cubicBezTo>
                  <a:pt x="48931" y="103175"/>
                  <a:pt x="49040" y="103214"/>
                  <a:pt x="49149" y="103214"/>
                </a:cubicBezTo>
                <a:cubicBezTo>
                  <a:pt x="49428" y="103214"/>
                  <a:pt x="49650" y="102992"/>
                  <a:pt x="49650" y="102718"/>
                </a:cubicBezTo>
                <a:lnTo>
                  <a:pt x="49650" y="4073"/>
                </a:lnTo>
                <a:cubicBezTo>
                  <a:pt x="49650" y="3808"/>
                  <a:pt x="49450" y="3590"/>
                  <a:pt x="49188" y="3572"/>
                </a:cubicBezTo>
                <a:lnTo>
                  <a:pt x="536" y="2"/>
                </a:lnTo>
                <a:cubicBezTo>
                  <a:pt x="524" y="1"/>
                  <a:pt x="511" y="0"/>
                  <a:pt x="498"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783;p36">
            <a:extLst>
              <a:ext uri="{FF2B5EF4-FFF2-40B4-BE49-F238E27FC236}">
                <a16:creationId xmlns:a16="http://schemas.microsoft.com/office/drawing/2014/main" id="{00EA998A-83FE-4A12-AF54-6903DCC5C1A0}"/>
              </a:ext>
            </a:extLst>
          </p:cNvPr>
          <p:cNvSpPr/>
          <p:nvPr/>
        </p:nvSpPr>
        <p:spPr>
          <a:xfrm>
            <a:off x="10302468" y="2979117"/>
            <a:ext cx="594107" cy="1149243"/>
          </a:xfrm>
          <a:custGeom>
            <a:avLst/>
            <a:gdLst/>
            <a:ahLst/>
            <a:cxnLst/>
            <a:rect l="l" t="t" r="r" b="b"/>
            <a:pathLst>
              <a:path w="40841" h="79003" extrusionOk="0">
                <a:moveTo>
                  <a:pt x="1" y="0"/>
                </a:moveTo>
                <a:lnTo>
                  <a:pt x="1" y="53786"/>
                </a:lnTo>
                <a:lnTo>
                  <a:pt x="40841" y="79002"/>
                </a:lnTo>
                <a:lnTo>
                  <a:pt x="40841" y="3571"/>
                </a:lnTo>
                <a:lnTo>
                  <a:pt x="1" y="0"/>
                </a:lnTo>
                <a:close/>
              </a:path>
            </a:pathLst>
          </a:custGeom>
          <a:gradFill>
            <a:gsLst>
              <a:gs pos="0">
                <a:srgbClr val="8369FE"/>
              </a:gs>
              <a:gs pos="100000">
                <a:srgbClr val="B0A0FE"/>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4;p36">
            <a:extLst>
              <a:ext uri="{FF2B5EF4-FFF2-40B4-BE49-F238E27FC236}">
                <a16:creationId xmlns:a16="http://schemas.microsoft.com/office/drawing/2014/main" id="{620ADBC3-2266-4C43-AC62-3A5FAB7C0E78}"/>
              </a:ext>
            </a:extLst>
          </p:cNvPr>
          <p:cNvSpPr/>
          <p:nvPr/>
        </p:nvSpPr>
        <p:spPr>
          <a:xfrm>
            <a:off x="10295194" y="2971800"/>
            <a:ext cx="608668" cy="1163833"/>
          </a:xfrm>
          <a:custGeom>
            <a:avLst/>
            <a:gdLst/>
            <a:ahLst/>
            <a:cxnLst/>
            <a:rect l="l" t="t" r="r" b="b"/>
            <a:pathLst>
              <a:path w="41842" h="80006" extrusionOk="0">
                <a:moveTo>
                  <a:pt x="1002" y="1047"/>
                </a:moveTo>
                <a:lnTo>
                  <a:pt x="40845" y="4531"/>
                </a:lnTo>
                <a:lnTo>
                  <a:pt x="40845" y="78612"/>
                </a:lnTo>
                <a:lnTo>
                  <a:pt x="1002" y="54010"/>
                </a:lnTo>
                <a:lnTo>
                  <a:pt x="1002" y="1047"/>
                </a:lnTo>
                <a:close/>
                <a:moveTo>
                  <a:pt x="499" y="0"/>
                </a:moveTo>
                <a:cubicBezTo>
                  <a:pt x="227" y="0"/>
                  <a:pt x="0" y="222"/>
                  <a:pt x="0" y="503"/>
                </a:cubicBezTo>
                <a:lnTo>
                  <a:pt x="0" y="54289"/>
                </a:lnTo>
                <a:cubicBezTo>
                  <a:pt x="0" y="54459"/>
                  <a:pt x="92" y="54620"/>
                  <a:pt x="240" y="54711"/>
                </a:cubicBezTo>
                <a:lnTo>
                  <a:pt x="41080" y="79932"/>
                </a:lnTo>
                <a:cubicBezTo>
                  <a:pt x="41158" y="79980"/>
                  <a:pt x="41249" y="80006"/>
                  <a:pt x="41341" y="80006"/>
                </a:cubicBezTo>
                <a:cubicBezTo>
                  <a:pt x="41620" y="80006"/>
                  <a:pt x="41842" y="79779"/>
                  <a:pt x="41842" y="79505"/>
                </a:cubicBezTo>
                <a:lnTo>
                  <a:pt x="41842" y="4074"/>
                </a:lnTo>
                <a:cubicBezTo>
                  <a:pt x="41842" y="3812"/>
                  <a:pt x="41646" y="3599"/>
                  <a:pt x="41389" y="3573"/>
                </a:cubicBezTo>
                <a:lnTo>
                  <a:pt x="544" y="2"/>
                </a:lnTo>
                <a:cubicBezTo>
                  <a:pt x="529" y="1"/>
                  <a:pt x="514" y="0"/>
                  <a:pt x="499"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5;p36">
            <a:extLst>
              <a:ext uri="{FF2B5EF4-FFF2-40B4-BE49-F238E27FC236}">
                <a16:creationId xmlns:a16="http://schemas.microsoft.com/office/drawing/2014/main" id="{C9598116-0830-4D86-A6F9-C32643A1A75A}"/>
              </a:ext>
            </a:extLst>
          </p:cNvPr>
          <p:cNvSpPr/>
          <p:nvPr/>
        </p:nvSpPr>
        <p:spPr>
          <a:xfrm>
            <a:off x="10961497" y="2982347"/>
            <a:ext cx="71454" cy="1435291"/>
          </a:xfrm>
          <a:custGeom>
            <a:avLst/>
            <a:gdLst/>
            <a:ahLst/>
            <a:cxnLst/>
            <a:rect l="l" t="t" r="r" b="b"/>
            <a:pathLst>
              <a:path w="4912" h="98667" extrusionOk="0">
                <a:moveTo>
                  <a:pt x="0" y="0"/>
                </a:moveTo>
                <a:lnTo>
                  <a:pt x="0" y="98667"/>
                </a:lnTo>
                <a:lnTo>
                  <a:pt x="4912" y="98667"/>
                </a:lnTo>
                <a:lnTo>
                  <a:pt x="491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786;p36">
            <a:extLst>
              <a:ext uri="{FF2B5EF4-FFF2-40B4-BE49-F238E27FC236}">
                <a16:creationId xmlns:a16="http://schemas.microsoft.com/office/drawing/2014/main" id="{7DAE0068-5191-4917-8507-51712341CE49}"/>
              </a:ext>
            </a:extLst>
          </p:cNvPr>
          <p:cNvSpPr/>
          <p:nvPr/>
        </p:nvSpPr>
        <p:spPr>
          <a:xfrm>
            <a:off x="10954267" y="2975059"/>
            <a:ext cx="85972" cy="1449867"/>
          </a:xfrm>
          <a:custGeom>
            <a:avLst/>
            <a:gdLst/>
            <a:ahLst/>
            <a:cxnLst/>
            <a:rect l="l" t="t" r="r" b="b"/>
            <a:pathLst>
              <a:path w="5910" h="99669" extrusionOk="0">
                <a:moveTo>
                  <a:pt x="4908" y="1002"/>
                </a:moveTo>
                <a:lnTo>
                  <a:pt x="4908" y="98667"/>
                </a:lnTo>
                <a:lnTo>
                  <a:pt x="1002" y="98667"/>
                </a:lnTo>
                <a:lnTo>
                  <a:pt x="1002" y="1002"/>
                </a:lnTo>
                <a:close/>
                <a:moveTo>
                  <a:pt x="497" y="0"/>
                </a:moveTo>
                <a:cubicBezTo>
                  <a:pt x="223" y="0"/>
                  <a:pt x="1" y="227"/>
                  <a:pt x="1" y="501"/>
                </a:cubicBezTo>
                <a:lnTo>
                  <a:pt x="1" y="99168"/>
                </a:lnTo>
                <a:cubicBezTo>
                  <a:pt x="1" y="99442"/>
                  <a:pt x="223" y="99668"/>
                  <a:pt x="497" y="99668"/>
                </a:cubicBezTo>
                <a:lnTo>
                  <a:pt x="5409" y="99668"/>
                </a:lnTo>
                <a:cubicBezTo>
                  <a:pt x="5683" y="99668"/>
                  <a:pt x="5910" y="99442"/>
                  <a:pt x="5910" y="99168"/>
                </a:cubicBezTo>
                <a:lnTo>
                  <a:pt x="5910" y="501"/>
                </a:lnTo>
                <a:cubicBezTo>
                  <a:pt x="5910" y="227"/>
                  <a:pt x="5683" y="0"/>
                  <a:pt x="5409"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7;p36">
            <a:extLst>
              <a:ext uri="{FF2B5EF4-FFF2-40B4-BE49-F238E27FC236}">
                <a16:creationId xmlns:a16="http://schemas.microsoft.com/office/drawing/2014/main" id="{5554C501-965A-4587-A7F0-C4030A6CFAEB}"/>
              </a:ext>
            </a:extLst>
          </p:cNvPr>
          <p:cNvSpPr/>
          <p:nvPr/>
        </p:nvSpPr>
        <p:spPr>
          <a:xfrm>
            <a:off x="10341424" y="3027820"/>
            <a:ext cx="499989" cy="980441"/>
          </a:xfrm>
          <a:custGeom>
            <a:avLst/>
            <a:gdLst/>
            <a:ahLst/>
            <a:cxnLst/>
            <a:rect l="l" t="t" r="r" b="b"/>
            <a:pathLst>
              <a:path w="34371" h="67399" extrusionOk="0">
                <a:moveTo>
                  <a:pt x="1" y="1"/>
                </a:moveTo>
                <a:lnTo>
                  <a:pt x="227" y="47982"/>
                </a:lnTo>
                <a:lnTo>
                  <a:pt x="34370" y="67398"/>
                </a:lnTo>
                <a:lnTo>
                  <a:pt x="34370" y="7982"/>
                </a:lnTo>
                <a:lnTo>
                  <a:pt x="10939" y="4433"/>
                </a:lnTo>
                <a:lnTo>
                  <a:pt x="9376" y="1115"/>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8;p36">
            <a:extLst>
              <a:ext uri="{FF2B5EF4-FFF2-40B4-BE49-F238E27FC236}">
                <a16:creationId xmlns:a16="http://schemas.microsoft.com/office/drawing/2014/main" id="{D0F1F9F7-07FE-4E51-B683-BDDB8CDA9AB3}"/>
              </a:ext>
            </a:extLst>
          </p:cNvPr>
          <p:cNvSpPr/>
          <p:nvPr/>
        </p:nvSpPr>
        <p:spPr>
          <a:xfrm>
            <a:off x="10334150" y="3020488"/>
            <a:ext cx="514536" cy="995046"/>
          </a:xfrm>
          <a:custGeom>
            <a:avLst/>
            <a:gdLst/>
            <a:ahLst/>
            <a:cxnLst/>
            <a:rect l="l" t="t" r="r" b="b"/>
            <a:pathLst>
              <a:path w="35371" h="68403" extrusionOk="0">
                <a:moveTo>
                  <a:pt x="1006" y="1066"/>
                </a:moveTo>
                <a:lnTo>
                  <a:pt x="9541" y="2081"/>
                </a:lnTo>
                <a:lnTo>
                  <a:pt x="10986" y="5151"/>
                </a:lnTo>
                <a:cubicBezTo>
                  <a:pt x="11056" y="5299"/>
                  <a:pt x="11200" y="5408"/>
                  <a:pt x="11365" y="5429"/>
                </a:cubicBezTo>
                <a:lnTo>
                  <a:pt x="34374" y="8913"/>
                </a:lnTo>
                <a:lnTo>
                  <a:pt x="34374" y="67040"/>
                </a:lnTo>
                <a:lnTo>
                  <a:pt x="1224" y="48194"/>
                </a:lnTo>
                <a:lnTo>
                  <a:pt x="1006" y="1066"/>
                </a:lnTo>
                <a:close/>
                <a:moveTo>
                  <a:pt x="503" y="0"/>
                </a:moveTo>
                <a:cubicBezTo>
                  <a:pt x="228" y="0"/>
                  <a:pt x="0" y="224"/>
                  <a:pt x="4" y="505"/>
                </a:cubicBezTo>
                <a:lnTo>
                  <a:pt x="226" y="48486"/>
                </a:lnTo>
                <a:cubicBezTo>
                  <a:pt x="226" y="48664"/>
                  <a:pt x="322" y="48830"/>
                  <a:pt x="479" y="48921"/>
                </a:cubicBezTo>
                <a:lnTo>
                  <a:pt x="34622" y="68338"/>
                </a:lnTo>
                <a:cubicBezTo>
                  <a:pt x="34700" y="68377"/>
                  <a:pt x="34783" y="68403"/>
                  <a:pt x="34870" y="68403"/>
                </a:cubicBezTo>
                <a:cubicBezTo>
                  <a:pt x="35149" y="68403"/>
                  <a:pt x="35371" y="68176"/>
                  <a:pt x="35371" y="67902"/>
                </a:cubicBezTo>
                <a:lnTo>
                  <a:pt x="35371" y="8486"/>
                </a:lnTo>
                <a:cubicBezTo>
                  <a:pt x="35371" y="8238"/>
                  <a:pt x="35188" y="8029"/>
                  <a:pt x="34944" y="7990"/>
                </a:cubicBezTo>
                <a:lnTo>
                  <a:pt x="11779" y="4485"/>
                </a:lnTo>
                <a:lnTo>
                  <a:pt x="10329" y="1406"/>
                </a:lnTo>
                <a:cubicBezTo>
                  <a:pt x="10255" y="1249"/>
                  <a:pt x="10107" y="1140"/>
                  <a:pt x="9932" y="1123"/>
                </a:cubicBezTo>
                <a:lnTo>
                  <a:pt x="562" y="4"/>
                </a:lnTo>
                <a:cubicBezTo>
                  <a:pt x="542" y="2"/>
                  <a:pt x="522" y="0"/>
                  <a:pt x="503"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9;p36">
            <a:extLst>
              <a:ext uri="{FF2B5EF4-FFF2-40B4-BE49-F238E27FC236}">
                <a16:creationId xmlns:a16="http://schemas.microsoft.com/office/drawing/2014/main" id="{26CB19C0-80ED-44B3-92AB-F3CFDFBD9236}"/>
              </a:ext>
            </a:extLst>
          </p:cNvPr>
          <p:cNvSpPr/>
          <p:nvPr/>
        </p:nvSpPr>
        <p:spPr>
          <a:xfrm>
            <a:off x="10373921" y="3112191"/>
            <a:ext cx="438281" cy="827845"/>
          </a:xfrm>
          <a:custGeom>
            <a:avLst/>
            <a:gdLst/>
            <a:ahLst/>
            <a:cxnLst/>
            <a:rect l="l" t="t" r="r" b="b"/>
            <a:pathLst>
              <a:path w="30129" h="56909" extrusionOk="0">
                <a:moveTo>
                  <a:pt x="1" y="1"/>
                </a:moveTo>
                <a:lnTo>
                  <a:pt x="1" y="40841"/>
                </a:lnTo>
                <a:lnTo>
                  <a:pt x="30129" y="56908"/>
                </a:lnTo>
                <a:lnTo>
                  <a:pt x="30129" y="5357"/>
                </a:lnTo>
                <a:lnTo>
                  <a:pt x="1" y="1"/>
                </a:lnTo>
                <a:close/>
              </a:path>
            </a:pathLst>
          </a:custGeom>
          <a:gradFill>
            <a:gsLst>
              <a:gs pos="0">
                <a:srgbClr val="8369FE"/>
              </a:gs>
              <a:gs pos="100000">
                <a:srgbClr val="B0A0FE"/>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90;p36">
            <a:extLst>
              <a:ext uri="{FF2B5EF4-FFF2-40B4-BE49-F238E27FC236}">
                <a16:creationId xmlns:a16="http://schemas.microsoft.com/office/drawing/2014/main" id="{B9027BB9-894A-4440-8021-B6CBA12E8683}"/>
              </a:ext>
            </a:extLst>
          </p:cNvPr>
          <p:cNvSpPr/>
          <p:nvPr/>
        </p:nvSpPr>
        <p:spPr>
          <a:xfrm>
            <a:off x="10366634" y="3104976"/>
            <a:ext cx="452857" cy="842348"/>
          </a:xfrm>
          <a:custGeom>
            <a:avLst/>
            <a:gdLst/>
            <a:ahLst/>
            <a:cxnLst/>
            <a:rect l="l" t="t" r="r" b="b"/>
            <a:pathLst>
              <a:path w="31131" h="57906" extrusionOk="0">
                <a:moveTo>
                  <a:pt x="1002" y="1093"/>
                </a:moveTo>
                <a:lnTo>
                  <a:pt x="30129" y="6271"/>
                </a:lnTo>
                <a:lnTo>
                  <a:pt x="30129" y="56573"/>
                </a:lnTo>
                <a:lnTo>
                  <a:pt x="1002" y="41036"/>
                </a:lnTo>
                <a:lnTo>
                  <a:pt x="1002" y="1093"/>
                </a:lnTo>
                <a:close/>
                <a:moveTo>
                  <a:pt x="497" y="1"/>
                </a:moveTo>
                <a:cubicBezTo>
                  <a:pt x="230" y="1"/>
                  <a:pt x="1" y="219"/>
                  <a:pt x="1" y="497"/>
                </a:cubicBezTo>
                <a:lnTo>
                  <a:pt x="1" y="41337"/>
                </a:lnTo>
                <a:cubicBezTo>
                  <a:pt x="1" y="41524"/>
                  <a:pt x="105" y="41694"/>
                  <a:pt x="266" y="41781"/>
                </a:cubicBezTo>
                <a:lnTo>
                  <a:pt x="30395" y="57849"/>
                </a:lnTo>
                <a:cubicBezTo>
                  <a:pt x="30464" y="57888"/>
                  <a:pt x="30547" y="57905"/>
                  <a:pt x="30630" y="57905"/>
                </a:cubicBezTo>
                <a:cubicBezTo>
                  <a:pt x="30721" y="57905"/>
                  <a:pt x="30808" y="57883"/>
                  <a:pt x="30887" y="57836"/>
                </a:cubicBezTo>
                <a:cubicBezTo>
                  <a:pt x="31039" y="57744"/>
                  <a:pt x="31131" y="57583"/>
                  <a:pt x="31131" y="57404"/>
                </a:cubicBezTo>
                <a:lnTo>
                  <a:pt x="31131" y="5853"/>
                </a:lnTo>
                <a:cubicBezTo>
                  <a:pt x="31131" y="5613"/>
                  <a:pt x="30956" y="5404"/>
                  <a:pt x="30717" y="5365"/>
                </a:cubicBezTo>
                <a:lnTo>
                  <a:pt x="589" y="9"/>
                </a:lnTo>
                <a:cubicBezTo>
                  <a:pt x="558" y="3"/>
                  <a:pt x="527" y="1"/>
                  <a:pt x="497" y="1"/>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91;p36">
            <a:extLst>
              <a:ext uri="{FF2B5EF4-FFF2-40B4-BE49-F238E27FC236}">
                <a16:creationId xmlns:a16="http://schemas.microsoft.com/office/drawing/2014/main" id="{85C83B57-91F5-4ED2-BCFA-A32A6B602489}"/>
              </a:ext>
            </a:extLst>
          </p:cNvPr>
          <p:cNvSpPr/>
          <p:nvPr/>
        </p:nvSpPr>
        <p:spPr>
          <a:xfrm>
            <a:off x="10437898" y="3378878"/>
            <a:ext cx="281190" cy="317732"/>
          </a:xfrm>
          <a:custGeom>
            <a:avLst/>
            <a:gdLst/>
            <a:ahLst/>
            <a:cxnLst/>
            <a:rect l="l" t="t" r="r" b="b"/>
            <a:pathLst>
              <a:path w="19330" h="21842" extrusionOk="0">
                <a:moveTo>
                  <a:pt x="8035" y="0"/>
                </a:moveTo>
                <a:cubicBezTo>
                  <a:pt x="7383" y="0"/>
                  <a:pt x="6736" y="102"/>
                  <a:pt x="6105" y="313"/>
                </a:cubicBezTo>
                <a:cubicBezTo>
                  <a:pt x="1851" y="1742"/>
                  <a:pt x="1" y="7646"/>
                  <a:pt x="1969" y="13503"/>
                </a:cubicBezTo>
                <a:cubicBezTo>
                  <a:pt x="3645" y="18495"/>
                  <a:pt x="7549" y="21841"/>
                  <a:pt x="11298" y="21841"/>
                </a:cubicBezTo>
                <a:cubicBezTo>
                  <a:pt x="11951" y="21841"/>
                  <a:pt x="12599" y="21740"/>
                  <a:pt x="13229" y="21528"/>
                </a:cubicBezTo>
                <a:cubicBezTo>
                  <a:pt x="17479" y="20104"/>
                  <a:pt x="19330" y="14195"/>
                  <a:pt x="17362" y="8338"/>
                </a:cubicBezTo>
                <a:cubicBezTo>
                  <a:pt x="15685" y="3346"/>
                  <a:pt x="11782" y="0"/>
                  <a:pt x="8035"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2;p36">
            <a:extLst>
              <a:ext uri="{FF2B5EF4-FFF2-40B4-BE49-F238E27FC236}">
                <a16:creationId xmlns:a16="http://schemas.microsoft.com/office/drawing/2014/main" id="{5351BD59-A2B8-4C91-84C6-7FC932F49DAA}"/>
              </a:ext>
            </a:extLst>
          </p:cNvPr>
          <p:cNvSpPr/>
          <p:nvPr/>
        </p:nvSpPr>
        <p:spPr>
          <a:xfrm>
            <a:off x="10501933" y="3439815"/>
            <a:ext cx="136973" cy="204921"/>
          </a:xfrm>
          <a:custGeom>
            <a:avLst/>
            <a:gdLst/>
            <a:ahLst/>
            <a:cxnLst/>
            <a:rect l="l" t="t" r="r" b="b"/>
            <a:pathLst>
              <a:path w="9416" h="14087" extrusionOk="0">
                <a:moveTo>
                  <a:pt x="966" y="1"/>
                </a:moveTo>
                <a:cubicBezTo>
                  <a:pt x="780" y="1"/>
                  <a:pt x="602" y="66"/>
                  <a:pt x="454" y="204"/>
                </a:cubicBezTo>
                <a:cubicBezTo>
                  <a:pt x="23" y="601"/>
                  <a:pt x="1" y="1445"/>
                  <a:pt x="397" y="2085"/>
                </a:cubicBezTo>
                <a:lnTo>
                  <a:pt x="3258" y="6684"/>
                </a:lnTo>
                <a:lnTo>
                  <a:pt x="397" y="9858"/>
                </a:lnTo>
                <a:cubicBezTo>
                  <a:pt x="1" y="10298"/>
                  <a:pt x="23" y="11151"/>
                  <a:pt x="454" y="11761"/>
                </a:cubicBezTo>
                <a:cubicBezTo>
                  <a:pt x="658" y="12053"/>
                  <a:pt x="915" y="12236"/>
                  <a:pt x="1172" y="12301"/>
                </a:cubicBezTo>
                <a:cubicBezTo>
                  <a:pt x="1239" y="12319"/>
                  <a:pt x="1308" y="12329"/>
                  <a:pt x="1375" y="12329"/>
                </a:cubicBezTo>
                <a:cubicBezTo>
                  <a:pt x="1592" y="12329"/>
                  <a:pt x="1802" y="12235"/>
                  <a:pt x="1952" y="12066"/>
                </a:cubicBezTo>
                <a:lnTo>
                  <a:pt x="4708" y="9009"/>
                </a:lnTo>
                <a:lnTo>
                  <a:pt x="7464" y="13437"/>
                </a:lnTo>
                <a:cubicBezTo>
                  <a:pt x="7673" y="13773"/>
                  <a:pt x="7956" y="13986"/>
                  <a:pt x="8244" y="14060"/>
                </a:cubicBezTo>
                <a:cubicBezTo>
                  <a:pt x="8309" y="14078"/>
                  <a:pt x="8375" y="14087"/>
                  <a:pt x="8441" y="14087"/>
                </a:cubicBezTo>
                <a:cubicBezTo>
                  <a:pt x="8632" y="14087"/>
                  <a:pt x="8820" y="14014"/>
                  <a:pt x="8962" y="13882"/>
                </a:cubicBezTo>
                <a:cubicBezTo>
                  <a:pt x="9393" y="13481"/>
                  <a:pt x="9415" y="12641"/>
                  <a:pt x="9019" y="12000"/>
                </a:cubicBezTo>
                <a:lnTo>
                  <a:pt x="6158" y="7402"/>
                </a:lnTo>
                <a:lnTo>
                  <a:pt x="9019" y="4228"/>
                </a:lnTo>
                <a:cubicBezTo>
                  <a:pt x="9415" y="3788"/>
                  <a:pt x="9393" y="2935"/>
                  <a:pt x="8962" y="2325"/>
                </a:cubicBezTo>
                <a:cubicBezTo>
                  <a:pt x="8705" y="1957"/>
                  <a:pt x="8358" y="1762"/>
                  <a:pt x="8036" y="1762"/>
                </a:cubicBezTo>
                <a:cubicBezTo>
                  <a:pt x="7824" y="1762"/>
                  <a:pt x="7623" y="1846"/>
                  <a:pt x="7464" y="2020"/>
                </a:cubicBezTo>
                <a:lnTo>
                  <a:pt x="4708" y="5081"/>
                </a:lnTo>
                <a:lnTo>
                  <a:pt x="1952" y="649"/>
                </a:lnTo>
                <a:cubicBezTo>
                  <a:pt x="1690" y="231"/>
                  <a:pt x="1315" y="1"/>
                  <a:pt x="9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3;p36">
            <a:extLst>
              <a:ext uri="{FF2B5EF4-FFF2-40B4-BE49-F238E27FC236}">
                <a16:creationId xmlns:a16="http://schemas.microsoft.com/office/drawing/2014/main" id="{7863783C-F881-4449-8172-9DA54C2DB815}"/>
              </a:ext>
            </a:extLst>
          </p:cNvPr>
          <p:cNvSpPr/>
          <p:nvPr/>
        </p:nvSpPr>
        <p:spPr>
          <a:xfrm>
            <a:off x="10443543" y="3306173"/>
            <a:ext cx="261421" cy="86714"/>
          </a:xfrm>
          <a:custGeom>
            <a:avLst/>
            <a:gdLst/>
            <a:ahLst/>
            <a:cxnLst/>
            <a:rect l="l" t="t" r="r" b="b"/>
            <a:pathLst>
              <a:path w="17971" h="5961" extrusionOk="0">
                <a:moveTo>
                  <a:pt x="557" y="0"/>
                </a:moveTo>
                <a:cubicBezTo>
                  <a:pt x="342" y="0"/>
                  <a:pt x="142" y="142"/>
                  <a:pt x="78" y="360"/>
                </a:cubicBezTo>
                <a:cubicBezTo>
                  <a:pt x="0" y="630"/>
                  <a:pt x="157" y="909"/>
                  <a:pt x="427" y="983"/>
                </a:cubicBezTo>
                <a:lnTo>
                  <a:pt x="17300" y="5938"/>
                </a:lnTo>
                <a:cubicBezTo>
                  <a:pt x="17348" y="5951"/>
                  <a:pt x="17396" y="5960"/>
                  <a:pt x="17444" y="5960"/>
                </a:cubicBezTo>
                <a:cubicBezTo>
                  <a:pt x="17692" y="5960"/>
                  <a:pt x="17901" y="5777"/>
                  <a:pt x="17936" y="5529"/>
                </a:cubicBezTo>
                <a:cubicBezTo>
                  <a:pt x="17971" y="5285"/>
                  <a:pt x="17823" y="5050"/>
                  <a:pt x="17583" y="4980"/>
                </a:cubicBezTo>
                <a:lnTo>
                  <a:pt x="710" y="25"/>
                </a:lnTo>
                <a:cubicBezTo>
                  <a:pt x="659" y="8"/>
                  <a:pt x="608" y="0"/>
                  <a:pt x="557"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4;p36">
            <a:extLst>
              <a:ext uri="{FF2B5EF4-FFF2-40B4-BE49-F238E27FC236}">
                <a16:creationId xmlns:a16="http://schemas.microsoft.com/office/drawing/2014/main" id="{3341642E-5AAC-4D8D-BAD7-BFACAE3B02D7}"/>
              </a:ext>
            </a:extLst>
          </p:cNvPr>
          <p:cNvSpPr/>
          <p:nvPr/>
        </p:nvSpPr>
        <p:spPr>
          <a:xfrm>
            <a:off x="10433840" y="3237992"/>
            <a:ext cx="334024" cy="103384"/>
          </a:xfrm>
          <a:custGeom>
            <a:avLst/>
            <a:gdLst/>
            <a:ahLst/>
            <a:cxnLst/>
            <a:rect l="l" t="t" r="r" b="b"/>
            <a:pathLst>
              <a:path w="22962" h="7107" extrusionOk="0">
                <a:moveTo>
                  <a:pt x="555" y="0"/>
                </a:moveTo>
                <a:cubicBezTo>
                  <a:pt x="337" y="0"/>
                  <a:pt x="139" y="145"/>
                  <a:pt x="75" y="366"/>
                </a:cubicBezTo>
                <a:cubicBezTo>
                  <a:pt x="1" y="636"/>
                  <a:pt x="162" y="915"/>
                  <a:pt x="432" y="985"/>
                </a:cubicBezTo>
                <a:lnTo>
                  <a:pt x="22300" y="7090"/>
                </a:lnTo>
                <a:cubicBezTo>
                  <a:pt x="22343" y="7103"/>
                  <a:pt x="22391" y="7107"/>
                  <a:pt x="22435" y="7107"/>
                </a:cubicBezTo>
                <a:cubicBezTo>
                  <a:pt x="22683" y="7103"/>
                  <a:pt x="22892" y="6920"/>
                  <a:pt x="22927" y="6672"/>
                </a:cubicBezTo>
                <a:cubicBezTo>
                  <a:pt x="22962" y="6428"/>
                  <a:pt x="22809" y="6193"/>
                  <a:pt x="22570" y="6127"/>
                </a:cubicBezTo>
                <a:lnTo>
                  <a:pt x="702" y="22"/>
                </a:lnTo>
                <a:cubicBezTo>
                  <a:pt x="653" y="7"/>
                  <a:pt x="604" y="0"/>
                  <a:pt x="555"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5;p36">
            <a:extLst>
              <a:ext uri="{FF2B5EF4-FFF2-40B4-BE49-F238E27FC236}">
                <a16:creationId xmlns:a16="http://schemas.microsoft.com/office/drawing/2014/main" id="{24810AF6-0161-44BF-9177-A3769D79B613}"/>
              </a:ext>
            </a:extLst>
          </p:cNvPr>
          <p:cNvSpPr/>
          <p:nvPr/>
        </p:nvSpPr>
        <p:spPr>
          <a:xfrm>
            <a:off x="10391349" y="4774762"/>
            <a:ext cx="458443" cy="148305"/>
          </a:xfrm>
          <a:custGeom>
            <a:avLst/>
            <a:gdLst/>
            <a:ahLst/>
            <a:cxnLst/>
            <a:rect l="l" t="t" r="r" b="b"/>
            <a:pathLst>
              <a:path w="31515" h="10195" extrusionOk="0">
                <a:moveTo>
                  <a:pt x="19684" y="1"/>
                </a:moveTo>
                <a:cubicBezTo>
                  <a:pt x="19320" y="1"/>
                  <a:pt x="18945" y="7"/>
                  <a:pt x="18559" y="22"/>
                </a:cubicBezTo>
                <a:cubicBezTo>
                  <a:pt x="18559" y="22"/>
                  <a:pt x="7899" y="1010"/>
                  <a:pt x="3950" y="4167"/>
                </a:cubicBezTo>
                <a:cubicBezTo>
                  <a:pt x="0" y="7328"/>
                  <a:pt x="2961" y="8904"/>
                  <a:pt x="6715" y="9893"/>
                </a:cubicBezTo>
                <a:cubicBezTo>
                  <a:pt x="7499" y="10100"/>
                  <a:pt x="8854" y="10194"/>
                  <a:pt x="10526" y="10194"/>
                </a:cubicBezTo>
                <a:cubicBezTo>
                  <a:pt x="16846" y="10194"/>
                  <a:pt x="27700" y="8846"/>
                  <a:pt x="29419" y="7128"/>
                </a:cubicBezTo>
                <a:cubicBezTo>
                  <a:pt x="31514" y="5037"/>
                  <a:pt x="29568" y="1"/>
                  <a:pt x="19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796;p36">
            <a:extLst>
              <a:ext uri="{FF2B5EF4-FFF2-40B4-BE49-F238E27FC236}">
                <a16:creationId xmlns:a16="http://schemas.microsoft.com/office/drawing/2014/main" id="{DE342C88-BCBD-47F8-A3F1-E416593F3A14}"/>
              </a:ext>
            </a:extLst>
          </p:cNvPr>
          <p:cNvSpPr/>
          <p:nvPr/>
        </p:nvSpPr>
        <p:spPr>
          <a:xfrm>
            <a:off x="10411612" y="4767489"/>
            <a:ext cx="429728" cy="162852"/>
          </a:xfrm>
          <a:custGeom>
            <a:avLst/>
            <a:gdLst/>
            <a:ahLst/>
            <a:cxnLst/>
            <a:rect l="l" t="t" r="r" b="b"/>
            <a:pathLst>
              <a:path w="29541" h="11195" extrusionOk="0">
                <a:moveTo>
                  <a:pt x="18181" y="1004"/>
                </a:moveTo>
                <a:cubicBezTo>
                  <a:pt x="22336" y="1004"/>
                  <a:pt x="26849" y="1977"/>
                  <a:pt x="28052" y="4741"/>
                </a:cubicBezTo>
                <a:cubicBezTo>
                  <a:pt x="28461" y="5681"/>
                  <a:pt x="28317" y="6626"/>
                  <a:pt x="27673" y="7275"/>
                </a:cubicBezTo>
                <a:cubicBezTo>
                  <a:pt x="26802" y="8146"/>
                  <a:pt x="22696" y="9095"/>
                  <a:pt x="17209" y="9701"/>
                </a:cubicBezTo>
                <a:cubicBezTo>
                  <a:pt x="14230" y="10029"/>
                  <a:pt x="11374" y="10197"/>
                  <a:pt x="9154" y="10197"/>
                </a:cubicBezTo>
                <a:cubicBezTo>
                  <a:pt x="7487" y="10197"/>
                  <a:pt x="6178" y="10102"/>
                  <a:pt x="5444" y="9910"/>
                </a:cubicBezTo>
                <a:cubicBezTo>
                  <a:pt x="2813" y="9217"/>
                  <a:pt x="1385" y="8425"/>
                  <a:pt x="1202" y="7554"/>
                </a:cubicBezTo>
                <a:cubicBezTo>
                  <a:pt x="1028" y="6731"/>
                  <a:pt x="2012" y="5742"/>
                  <a:pt x="2866" y="5059"/>
                </a:cubicBezTo>
                <a:cubicBezTo>
                  <a:pt x="6589" y="2080"/>
                  <a:pt x="16765" y="1061"/>
                  <a:pt x="17196" y="1022"/>
                </a:cubicBezTo>
                <a:lnTo>
                  <a:pt x="17200" y="1022"/>
                </a:lnTo>
                <a:cubicBezTo>
                  <a:pt x="17524" y="1010"/>
                  <a:pt x="17851" y="1004"/>
                  <a:pt x="18181" y="1004"/>
                </a:cubicBezTo>
                <a:close/>
                <a:moveTo>
                  <a:pt x="18280" y="0"/>
                </a:moveTo>
                <a:cubicBezTo>
                  <a:pt x="17911" y="0"/>
                  <a:pt x="17533" y="7"/>
                  <a:pt x="17148" y="21"/>
                </a:cubicBezTo>
                <a:lnTo>
                  <a:pt x="17122" y="21"/>
                </a:lnTo>
                <a:cubicBezTo>
                  <a:pt x="16678" y="64"/>
                  <a:pt x="6262" y="1061"/>
                  <a:pt x="2243" y="4275"/>
                </a:cubicBezTo>
                <a:cubicBezTo>
                  <a:pt x="658" y="5546"/>
                  <a:pt x="0" y="6683"/>
                  <a:pt x="227" y="7759"/>
                </a:cubicBezTo>
                <a:cubicBezTo>
                  <a:pt x="501" y="9069"/>
                  <a:pt x="2082" y="10062"/>
                  <a:pt x="5191" y="10876"/>
                </a:cubicBezTo>
                <a:cubicBezTo>
                  <a:pt x="5931" y="11072"/>
                  <a:pt x="7316" y="11194"/>
                  <a:pt x="9249" y="11194"/>
                </a:cubicBezTo>
                <a:cubicBezTo>
                  <a:pt x="11344" y="11194"/>
                  <a:pt x="14074" y="11050"/>
                  <a:pt x="17322" y="10693"/>
                </a:cubicBezTo>
                <a:cubicBezTo>
                  <a:pt x="20140" y="10384"/>
                  <a:pt x="26867" y="9500"/>
                  <a:pt x="28378" y="7985"/>
                </a:cubicBezTo>
                <a:cubicBezTo>
                  <a:pt x="29314" y="7049"/>
                  <a:pt x="29541" y="5651"/>
                  <a:pt x="28970" y="4340"/>
                </a:cubicBezTo>
                <a:cubicBezTo>
                  <a:pt x="28570" y="3426"/>
                  <a:pt x="27616" y="2133"/>
                  <a:pt x="25317" y="1175"/>
                </a:cubicBezTo>
                <a:cubicBezTo>
                  <a:pt x="23447" y="394"/>
                  <a:pt x="21085" y="0"/>
                  <a:pt x="18280"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7;p36">
            <a:extLst>
              <a:ext uri="{FF2B5EF4-FFF2-40B4-BE49-F238E27FC236}">
                <a16:creationId xmlns:a16="http://schemas.microsoft.com/office/drawing/2014/main" id="{B1809CB8-1C90-4080-80E9-3C267BA86CE7}"/>
              </a:ext>
            </a:extLst>
          </p:cNvPr>
          <p:cNvSpPr/>
          <p:nvPr/>
        </p:nvSpPr>
        <p:spPr>
          <a:xfrm>
            <a:off x="10501555" y="4855439"/>
            <a:ext cx="328511" cy="67614"/>
          </a:xfrm>
          <a:custGeom>
            <a:avLst/>
            <a:gdLst/>
            <a:ahLst/>
            <a:cxnLst/>
            <a:rect l="l" t="t" r="r" b="b"/>
            <a:pathLst>
              <a:path w="22583" h="4648" extrusionOk="0">
                <a:moveTo>
                  <a:pt x="21470" y="0"/>
                </a:moveTo>
                <a:cubicBezTo>
                  <a:pt x="16857" y="0"/>
                  <a:pt x="11124" y="1309"/>
                  <a:pt x="5849" y="2967"/>
                </a:cubicBezTo>
                <a:cubicBezTo>
                  <a:pt x="3928" y="3576"/>
                  <a:pt x="1978" y="4090"/>
                  <a:pt x="1" y="4504"/>
                </a:cubicBezTo>
                <a:cubicBezTo>
                  <a:pt x="773" y="4601"/>
                  <a:pt x="1786" y="4647"/>
                  <a:pt x="2953" y="4647"/>
                </a:cubicBezTo>
                <a:cubicBezTo>
                  <a:pt x="9276" y="4647"/>
                  <a:pt x="20126" y="3302"/>
                  <a:pt x="21843" y="1582"/>
                </a:cubicBezTo>
                <a:cubicBezTo>
                  <a:pt x="22261" y="1164"/>
                  <a:pt x="22522" y="615"/>
                  <a:pt x="22583" y="27"/>
                </a:cubicBezTo>
                <a:cubicBezTo>
                  <a:pt x="22220" y="9"/>
                  <a:pt x="21849" y="0"/>
                  <a:pt x="21470"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8;p36">
            <a:extLst>
              <a:ext uri="{FF2B5EF4-FFF2-40B4-BE49-F238E27FC236}">
                <a16:creationId xmlns:a16="http://schemas.microsoft.com/office/drawing/2014/main" id="{BEB4D3FC-D6D7-4AC0-9EC4-50C417810F17}"/>
              </a:ext>
            </a:extLst>
          </p:cNvPr>
          <p:cNvSpPr/>
          <p:nvPr/>
        </p:nvSpPr>
        <p:spPr>
          <a:xfrm>
            <a:off x="10492056" y="4848151"/>
            <a:ext cx="345676" cy="82190"/>
          </a:xfrm>
          <a:custGeom>
            <a:avLst/>
            <a:gdLst/>
            <a:ahLst/>
            <a:cxnLst/>
            <a:rect l="l" t="t" r="r" b="b"/>
            <a:pathLst>
              <a:path w="23763" h="5650" extrusionOk="0">
                <a:moveTo>
                  <a:pt x="22125" y="999"/>
                </a:moveTo>
                <a:cubicBezTo>
                  <a:pt x="22291" y="999"/>
                  <a:pt x="22452" y="1003"/>
                  <a:pt x="22613" y="1003"/>
                </a:cubicBezTo>
                <a:cubicBezTo>
                  <a:pt x="22509" y="1277"/>
                  <a:pt x="22347" y="1526"/>
                  <a:pt x="22143" y="1730"/>
                </a:cubicBezTo>
                <a:cubicBezTo>
                  <a:pt x="21337" y="2536"/>
                  <a:pt x="17597" y="3441"/>
                  <a:pt x="12611" y="4047"/>
                </a:cubicBezTo>
                <a:cubicBezTo>
                  <a:pt x="9641" y="4404"/>
                  <a:pt x="6667" y="4613"/>
                  <a:pt x="4272" y="4643"/>
                </a:cubicBezTo>
                <a:cubicBezTo>
                  <a:pt x="5052" y="4430"/>
                  <a:pt x="5844" y="4199"/>
                  <a:pt x="6654" y="3942"/>
                </a:cubicBezTo>
                <a:cubicBezTo>
                  <a:pt x="11022" y="2571"/>
                  <a:pt x="17118" y="999"/>
                  <a:pt x="22125" y="999"/>
                </a:cubicBezTo>
                <a:close/>
                <a:moveTo>
                  <a:pt x="22135" y="0"/>
                </a:moveTo>
                <a:cubicBezTo>
                  <a:pt x="16993" y="0"/>
                  <a:pt x="10792" y="1599"/>
                  <a:pt x="6354" y="2993"/>
                </a:cubicBezTo>
                <a:cubicBezTo>
                  <a:pt x="4446" y="3598"/>
                  <a:pt x="2513" y="4108"/>
                  <a:pt x="554" y="4517"/>
                </a:cubicBezTo>
                <a:cubicBezTo>
                  <a:pt x="1" y="4630"/>
                  <a:pt x="31" y="5431"/>
                  <a:pt x="593" y="5501"/>
                </a:cubicBezTo>
                <a:cubicBezTo>
                  <a:pt x="1377" y="5601"/>
                  <a:pt x="2409" y="5649"/>
                  <a:pt x="3615" y="5649"/>
                </a:cubicBezTo>
                <a:cubicBezTo>
                  <a:pt x="6158" y="5649"/>
                  <a:pt x="9454" y="5440"/>
                  <a:pt x="12733" y="5044"/>
                </a:cubicBezTo>
                <a:cubicBezTo>
                  <a:pt x="20170" y="4143"/>
                  <a:pt x="22265" y="3028"/>
                  <a:pt x="22848" y="2440"/>
                </a:cubicBezTo>
                <a:cubicBezTo>
                  <a:pt x="23349" y="1939"/>
                  <a:pt x="23663" y="1282"/>
                  <a:pt x="23732" y="576"/>
                </a:cubicBezTo>
                <a:cubicBezTo>
                  <a:pt x="23763" y="293"/>
                  <a:pt x="23545" y="41"/>
                  <a:pt x="23262" y="28"/>
                </a:cubicBezTo>
                <a:cubicBezTo>
                  <a:pt x="22893" y="9"/>
                  <a:pt x="22517" y="0"/>
                  <a:pt x="22135"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9;p36">
            <a:extLst>
              <a:ext uri="{FF2B5EF4-FFF2-40B4-BE49-F238E27FC236}">
                <a16:creationId xmlns:a16="http://schemas.microsoft.com/office/drawing/2014/main" id="{416B0D1E-49A6-4882-B4A9-9852BBDB81CB}"/>
              </a:ext>
            </a:extLst>
          </p:cNvPr>
          <p:cNvSpPr/>
          <p:nvPr/>
        </p:nvSpPr>
        <p:spPr>
          <a:xfrm>
            <a:off x="10100470" y="3061321"/>
            <a:ext cx="134689" cy="78247"/>
          </a:xfrm>
          <a:custGeom>
            <a:avLst/>
            <a:gdLst/>
            <a:ahLst/>
            <a:cxnLst/>
            <a:rect l="l" t="t" r="r" b="b"/>
            <a:pathLst>
              <a:path w="9259" h="5379" extrusionOk="0">
                <a:moveTo>
                  <a:pt x="764" y="0"/>
                </a:moveTo>
                <a:cubicBezTo>
                  <a:pt x="521" y="0"/>
                  <a:pt x="288" y="132"/>
                  <a:pt x="170" y="358"/>
                </a:cubicBezTo>
                <a:cubicBezTo>
                  <a:pt x="1" y="680"/>
                  <a:pt x="123" y="1077"/>
                  <a:pt x="440" y="1251"/>
                </a:cubicBezTo>
                <a:lnTo>
                  <a:pt x="8226" y="5305"/>
                </a:lnTo>
                <a:cubicBezTo>
                  <a:pt x="8322" y="5353"/>
                  <a:pt x="8426" y="5379"/>
                  <a:pt x="8535" y="5379"/>
                </a:cubicBezTo>
                <a:cubicBezTo>
                  <a:pt x="8844" y="5379"/>
                  <a:pt x="9110" y="5170"/>
                  <a:pt x="9184" y="4869"/>
                </a:cubicBezTo>
                <a:cubicBezTo>
                  <a:pt x="9258" y="4569"/>
                  <a:pt x="9119" y="4260"/>
                  <a:pt x="8844" y="4120"/>
                </a:cubicBezTo>
                <a:lnTo>
                  <a:pt x="1054" y="66"/>
                </a:lnTo>
                <a:cubicBezTo>
                  <a:pt x="961" y="21"/>
                  <a:pt x="861" y="0"/>
                  <a:pt x="76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00;p36">
            <a:extLst>
              <a:ext uri="{FF2B5EF4-FFF2-40B4-BE49-F238E27FC236}">
                <a16:creationId xmlns:a16="http://schemas.microsoft.com/office/drawing/2014/main" id="{47489B9A-004C-4094-99A6-CD84D07733E2}"/>
              </a:ext>
            </a:extLst>
          </p:cNvPr>
          <p:cNvSpPr/>
          <p:nvPr/>
        </p:nvSpPr>
        <p:spPr>
          <a:xfrm>
            <a:off x="10035359" y="3027456"/>
            <a:ext cx="55060" cy="36862"/>
          </a:xfrm>
          <a:custGeom>
            <a:avLst/>
            <a:gdLst/>
            <a:ahLst/>
            <a:cxnLst/>
            <a:rect l="l" t="t" r="r" b="b"/>
            <a:pathLst>
              <a:path w="3785" h="2534" extrusionOk="0">
                <a:moveTo>
                  <a:pt x="756" y="0"/>
                </a:moveTo>
                <a:cubicBezTo>
                  <a:pt x="514" y="0"/>
                  <a:pt x="283" y="132"/>
                  <a:pt x="166" y="361"/>
                </a:cubicBezTo>
                <a:cubicBezTo>
                  <a:pt x="0" y="679"/>
                  <a:pt x="118" y="1075"/>
                  <a:pt x="436" y="1249"/>
                </a:cubicBezTo>
                <a:lnTo>
                  <a:pt x="2757" y="2460"/>
                </a:lnTo>
                <a:cubicBezTo>
                  <a:pt x="2852" y="2508"/>
                  <a:pt x="2957" y="2534"/>
                  <a:pt x="3066" y="2534"/>
                </a:cubicBezTo>
                <a:cubicBezTo>
                  <a:pt x="3371" y="2534"/>
                  <a:pt x="3641" y="2325"/>
                  <a:pt x="3710" y="2024"/>
                </a:cubicBezTo>
                <a:cubicBezTo>
                  <a:pt x="3784" y="1728"/>
                  <a:pt x="3645" y="1415"/>
                  <a:pt x="3371" y="1275"/>
                </a:cubicBezTo>
                <a:lnTo>
                  <a:pt x="1050" y="69"/>
                </a:lnTo>
                <a:cubicBezTo>
                  <a:pt x="955" y="22"/>
                  <a:pt x="854" y="0"/>
                  <a:pt x="75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801;p36">
            <a:extLst>
              <a:ext uri="{FF2B5EF4-FFF2-40B4-BE49-F238E27FC236}">
                <a16:creationId xmlns:a16="http://schemas.microsoft.com/office/drawing/2014/main" id="{CD9AB233-D637-4AC8-8270-AB32E29C1AF5}"/>
              </a:ext>
            </a:extLst>
          </p:cNvPr>
          <p:cNvSpPr/>
          <p:nvPr/>
        </p:nvSpPr>
        <p:spPr>
          <a:xfrm>
            <a:off x="10126247" y="3358484"/>
            <a:ext cx="58420" cy="23813"/>
          </a:xfrm>
          <a:custGeom>
            <a:avLst/>
            <a:gdLst/>
            <a:ahLst/>
            <a:cxnLst/>
            <a:rect l="l" t="t" r="r" b="b"/>
            <a:pathLst>
              <a:path w="4016" h="1637" extrusionOk="0">
                <a:moveTo>
                  <a:pt x="699" y="1"/>
                </a:moveTo>
                <a:cubicBezTo>
                  <a:pt x="368" y="1"/>
                  <a:pt x="81" y="252"/>
                  <a:pt x="44" y="587"/>
                </a:cubicBezTo>
                <a:cubicBezTo>
                  <a:pt x="1" y="949"/>
                  <a:pt x="253" y="1275"/>
                  <a:pt x="610" y="1328"/>
                </a:cubicBezTo>
                <a:lnTo>
                  <a:pt x="3254" y="1633"/>
                </a:lnTo>
                <a:cubicBezTo>
                  <a:pt x="3275" y="1633"/>
                  <a:pt x="3301" y="1637"/>
                  <a:pt x="3328" y="1637"/>
                </a:cubicBezTo>
                <a:cubicBezTo>
                  <a:pt x="3680" y="1637"/>
                  <a:pt x="3972" y="1358"/>
                  <a:pt x="3994" y="1006"/>
                </a:cubicBezTo>
                <a:cubicBezTo>
                  <a:pt x="4016" y="653"/>
                  <a:pt x="3754" y="348"/>
                  <a:pt x="3406" y="304"/>
                </a:cubicBezTo>
                <a:lnTo>
                  <a:pt x="763" y="4"/>
                </a:lnTo>
                <a:cubicBezTo>
                  <a:pt x="741" y="2"/>
                  <a:pt x="720" y="1"/>
                  <a:pt x="69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2;p36">
            <a:extLst>
              <a:ext uri="{FF2B5EF4-FFF2-40B4-BE49-F238E27FC236}">
                <a16:creationId xmlns:a16="http://schemas.microsoft.com/office/drawing/2014/main" id="{5DC1FAE3-E6D8-4370-9735-B6BCFDFD3F68}"/>
              </a:ext>
            </a:extLst>
          </p:cNvPr>
          <p:cNvSpPr/>
          <p:nvPr/>
        </p:nvSpPr>
        <p:spPr>
          <a:xfrm>
            <a:off x="9978539" y="3341406"/>
            <a:ext cx="124157" cy="31392"/>
          </a:xfrm>
          <a:custGeom>
            <a:avLst/>
            <a:gdLst/>
            <a:ahLst/>
            <a:cxnLst/>
            <a:rect l="l" t="t" r="r" b="b"/>
            <a:pathLst>
              <a:path w="8535" h="2158" extrusionOk="0">
                <a:moveTo>
                  <a:pt x="704" y="0"/>
                </a:moveTo>
                <a:cubicBezTo>
                  <a:pt x="372" y="0"/>
                  <a:pt x="84" y="251"/>
                  <a:pt x="44" y="590"/>
                </a:cubicBezTo>
                <a:cubicBezTo>
                  <a:pt x="0" y="965"/>
                  <a:pt x="270" y="1300"/>
                  <a:pt x="645" y="1335"/>
                </a:cubicBezTo>
                <a:lnTo>
                  <a:pt x="7773" y="2153"/>
                </a:lnTo>
                <a:cubicBezTo>
                  <a:pt x="7799" y="2158"/>
                  <a:pt x="7825" y="2158"/>
                  <a:pt x="7851" y="2158"/>
                </a:cubicBezTo>
                <a:cubicBezTo>
                  <a:pt x="8204" y="2158"/>
                  <a:pt x="8496" y="1883"/>
                  <a:pt x="8513" y="1531"/>
                </a:cubicBezTo>
                <a:cubicBezTo>
                  <a:pt x="8535" y="1178"/>
                  <a:pt x="8278" y="869"/>
                  <a:pt x="7925" y="830"/>
                </a:cubicBezTo>
                <a:lnTo>
                  <a:pt x="797" y="7"/>
                </a:lnTo>
                <a:cubicBezTo>
                  <a:pt x="766" y="2"/>
                  <a:pt x="735" y="0"/>
                  <a:pt x="7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3;p36">
            <a:extLst>
              <a:ext uri="{FF2B5EF4-FFF2-40B4-BE49-F238E27FC236}">
                <a16:creationId xmlns:a16="http://schemas.microsoft.com/office/drawing/2014/main" id="{9A3619C7-A87A-4AC6-8AE5-DAB86D7492A4}"/>
              </a:ext>
            </a:extLst>
          </p:cNvPr>
          <p:cNvSpPr/>
          <p:nvPr/>
        </p:nvSpPr>
        <p:spPr>
          <a:xfrm>
            <a:off x="10021743" y="3634233"/>
            <a:ext cx="149178" cy="55031"/>
          </a:xfrm>
          <a:custGeom>
            <a:avLst/>
            <a:gdLst/>
            <a:ahLst/>
            <a:cxnLst/>
            <a:rect l="l" t="t" r="r" b="b"/>
            <a:pathLst>
              <a:path w="10255" h="3783" extrusionOk="0">
                <a:moveTo>
                  <a:pt x="9513" y="0"/>
                </a:moveTo>
                <a:cubicBezTo>
                  <a:pt x="9460" y="0"/>
                  <a:pt x="9407" y="7"/>
                  <a:pt x="9353" y="20"/>
                </a:cubicBezTo>
                <a:lnTo>
                  <a:pt x="518" y="2476"/>
                </a:lnTo>
                <a:cubicBezTo>
                  <a:pt x="200" y="2567"/>
                  <a:pt x="0" y="2877"/>
                  <a:pt x="48" y="3203"/>
                </a:cubicBezTo>
                <a:cubicBezTo>
                  <a:pt x="91" y="3530"/>
                  <a:pt x="366" y="3778"/>
                  <a:pt x="697" y="3782"/>
                </a:cubicBezTo>
                <a:cubicBezTo>
                  <a:pt x="758" y="3782"/>
                  <a:pt x="819" y="3774"/>
                  <a:pt x="875" y="3761"/>
                </a:cubicBezTo>
                <a:lnTo>
                  <a:pt x="9710" y="1305"/>
                </a:lnTo>
                <a:cubicBezTo>
                  <a:pt x="10054" y="1200"/>
                  <a:pt x="10255" y="839"/>
                  <a:pt x="10155" y="490"/>
                </a:cubicBezTo>
                <a:cubicBezTo>
                  <a:pt x="10073" y="195"/>
                  <a:pt x="9805" y="0"/>
                  <a:pt x="951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4;p36">
            <a:extLst>
              <a:ext uri="{FF2B5EF4-FFF2-40B4-BE49-F238E27FC236}">
                <a16:creationId xmlns:a16="http://schemas.microsoft.com/office/drawing/2014/main" id="{6B33CD6F-A2EF-4D24-994B-93A3E0BF8BB2}"/>
              </a:ext>
            </a:extLst>
          </p:cNvPr>
          <p:cNvSpPr/>
          <p:nvPr/>
        </p:nvSpPr>
        <p:spPr>
          <a:xfrm>
            <a:off x="9687224" y="2073563"/>
            <a:ext cx="614690" cy="614763"/>
          </a:xfrm>
          <a:custGeom>
            <a:avLst/>
            <a:gdLst/>
            <a:ahLst/>
            <a:cxnLst/>
            <a:rect l="l" t="t" r="r" b="b"/>
            <a:pathLst>
              <a:path w="42256" h="42261" extrusionOk="0">
                <a:moveTo>
                  <a:pt x="21128" y="4150"/>
                </a:moveTo>
                <a:cubicBezTo>
                  <a:pt x="30503" y="4150"/>
                  <a:pt x="38106" y="11753"/>
                  <a:pt x="38106" y="21128"/>
                </a:cubicBezTo>
                <a:cubicBezTo>
                  <a:pt x="38106" y="30508"/>
                  <a:pt x="30503" y="38110"/>
                  <a:pt x="21128" y="38110"/>
                </a:cubicBezTo>
                <a:lnTo>
                  <a:pt x="21128" y="38106"/>
                </a:lnTo>
                <a:cubicBezTo>
                  <a:pt x="11753" y="38106"/>
                  <a:pt x="4150" y="30508"/>
                  <a:pt x="4150" y="21128"/>
                </a:cubicBezTo>
                <a:cubicBezTo>
                  <a:pt x="4150" y="11753"/>
                  <a:pt x="11753" y="4150"/>
                  <a:pt x="21128" y="4150"/>
                </a:cubicBezTo>
                <a:close/>
                <a:moveTo>
                  <a:pt x="21128" y="1"/>
                </a:moveTo>
                <a:cubicBezTo>
                  <a:pt x="9458" y="1"/>
                  <a:pt x="0" y="9463"/>
                  <a:pt x="0" y="21128"/>
                </a:cubicBezTo>
                <a:cubicBezTo>
                  <a:pt x="0" y="32798"/>
                  <a:pt x="9458" y="42260"/>
                  <a:pt x="21128" y="42260"/>
                </a:cubicBezTo>
                <a:cubicBezTo>
                  <a:pt x="32793" y="42260"/>
                  <a:pt x="42256" y="32798"/>
                  <a:pt x="42256" y="21128"/>
                </a:cubicBezTo>
                <a:cubicBezTo>
                  <a:pt x="42256" y="9463"/>
                  <a:pt x="32798" y="1"/>
                  <a:pt x="2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5;p36">
            <a:extLst>
              <a:ext uri="{FF2B5EF4-FFF2-40B4-BE49-F238E27FC236}">
                <a16:creationId xmlns:a16="http://schemas.microsoft.com/office/drawing/2014/main" id="{0CDAB0F5-9D4B-4F65-9453-33715CC760E3}"/>
              </a:ext>
            </a:extLst>
          </p:cNvPr>
          <p:cNvSpPr/>
          <p:nvPr/>
        </p:nvSpPr>
        <p:spPr>
          <a:xfrm>
            <a:off x="9965170" y="2358986"/>
            <a:ext cx="51379" cy="43917"/>
          </a:xfrm>
          <a:custGeom>
            <a:avLst/>
            <a:gdLst/>
            <a:ahLst/>
            <a:cxnLst/>
            <a:rect l="l" t="t" r="r" b="b"/>
            <a:pathLst>
              <a:path w="3532" h="3019" extrusionOk="0">
                <a:moveTo>
                  <a:pt x="2021" y="1"/>
                </a:moveTo>
                <a:cubicBezTo>
                  <a:pt x="675" y="1"/>
                  <a:pt x="1" y="1625"/>
                  <a:pt x="954" y="2578"/>
                </a:cubicBezTo>
                <a:cubicBezTo>
                  <a:pt x="1242" y="2867"/>
                  <a:pt x="1628" y="3019"/>
                  <a:pt x="2021" y="3019"/>
                </a:cubicBezTo>
                <a:cubicBezTo>
                  <a:pt x="2216" y="3019"/>
                  <a:pt x="2413" y="2981"/>
                  <a:pt x="2600" y="2905"/>
                </a:cubicBezTo>
                <a:cubicBezTo>
                  <a:pt x="3162" y="2670"/>
                  <a:pt x="3532" y="2121"/>
                  <a:pt x="3532" y="1507"/>
                </a:cubicBezTo>
                <a:cubicBezTo>
                  <a:pt x="3528" y="675"/>
                  <a:pt x="2853" y="1"/>
                  <a:pt x="20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6;p36">
            <a:extLst>
              <a:ext uri="{FF2B5EF4-FFF2-40B4-BE49-F238E27FC236}">
                <a16:creationId xmlns:a16="http://schemas.microsoft.com/office/drawing/2014/main" id="{78C42D25-B5C2-4B10-A940-3BB11CD88803}"/>
              </a:ext>
            </a:extLst>
          </p:cNvPr>
          <p:cNvSpPr/>
          <p:nvPr/>
        </p:nvSpPr>
        <p:spPr>
          <a:xfrm>
            <a:off x="9908540" y="2371249"/>
            <a:ext cx="221213" cy="130849"/>
          </a:xfrm>
          <a:custGeom>
            <a:avLst/>
            <a:gdLst/>
            <a:ahLst/>
            <a:cxnLst/>
            <a:rect l="l" t="t" r="r" b="b"/>
            <a:pathLst>
              <a:path w="15207" h="8995" extrusionOk="0">
                <a:moveTo>
                  <a:pt x="5910" y="1"/>
                </a:moveTo>
                <a:cubicBezTo>
                  <a:pt x="5696" y="1"/>
                  <a:pt x="5485" y="104"/>
                  <a:pt x="5357" y="298"/>
                </a:cubicBezTo>
                <a:lnTo>
                  <a:pt x="297" y="7962"/>
                </a:lnTo>
                <a:cubicBezTo>
                  <a:pt x="1" y="8402"/>
                  <a:pt x="319" y="8994"/>
                  <a:pt x="850" y="8994"/>
                </a:cubicBezTo>
                <a:cubicBezTo>
                  <a:pt x="1076" y="8994"/>
                  <a:pt x="1285" y="8881"/>
                  <a:pt x="1407" y="8694"/>
                </a:cubicBezTo>
                <a:lnTo>
                  <a:pt x="6058" y="1653"/>
                </a:lnTo>
                <a:lnTo>
                  <a:pt x="14031" y="8250"/>
                </a:lnTo>
                <a:cubicBezTo>
                  <a:pt x="14157" y="8353"/>
                  <a:pt x="14308" y="8403"/>
                  <a:pt x="14458" y="8403"/>
                </a:cubicBezTo>
                <a:cubicBezTo>
                  <a:pt x="14650" y="8403"/>
                  <a:pt x="14839" y="8321"/>
                  <a:pt x="14971" y="8162"/>
                </a:cubicBezTo>
                <a:cubicBezTo>
                  <a:pt x="15206" y="7879"/>
                  <a:pt x="15167" y="7457"/>
                  <a:pt x="14884" y="7222"/>
                </a:cubicBezTo>
                <a:lnTo>
                  <a:pt x="6336" y="155"/>
                </a:lnTo>
                <a:cubicBezTo>
                  <a:pt x="6211" y="51"/>
                  <a:pt x="6060" y="1"/>
                  <a:pt x="5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7;p36">
            <a:extLst>
              <a:ext uri="{FF2B5EF4-FFF2-40B4-BE49-F238E27FC236}">
                <a16:creationId xmlns:a16="http://schemas.microsoft.com/office/drawing/2014/main" id="{4D70CB48-7843-4040-9F68-006F82D7B817}"/>
              </a:ext>
            </a:extLst>
          </p:cNvPr>
          <p:cNvSpPr/>
          <p:nvPr/>
        </p:nvSpPr>
        <p:spPr>
          <a:xfrm>
            <a:off x="8326748" y="2264286"/>
            <a:ext cx="221708" cy="362085"/>
          </a:xfrm>
          <a:custGeom>
            <a:avLst/>
            <a:gdLst/>
            <a:ahLst/>
            <a:cxnLst/>
            <a:rect l="l" t="t" r="r" b="b"/>
            <a:pathLst>
              <a:path w="15241" h="24891" extrusionOk="0">
                <a:moveTo>
                  <a:pt x="6601" y="1"/>
                </a:moveTo>
                <a:lnTo>
                  <a:pt x="5927" y="8635"/>
                </a:lnTo>
                <a:lnTo>
                  <a:pt x="5417" y="6097"/>
                </a:lnTo>
                <a:lnTo>
                  <a:pt x="5077" y="13717"/>
                </a:lnTo>
                <a:lnTo>
                  <a:pt x="1694" y="5082"/>
                </a:lnTo>
                <a:lnTo>
                  <a:pt x="4233" y="20828"/>
                </a:lnTo>
                <a:lnTo>
                  <a:pt x="1354" y="16425"/>
                </a:lnTo>
                <a:lnTo>
                  <a:pt x="1354" y="18794"/>
                </a:lnTo>
                <a:lnTo>
                  <a:pt x="0" y="17270"/>
                </a:lnTo>
                <a:lnTo>
                  <a:pt x="2539" y="24216"/>
                </a:lnTo>
                <a:lnTo>
                  <a:pt x="2709" y="24890"/>
                </a:lnTo>
                <a:lnTo>
                  <a:pt x="12528" y="24721"/>
                </a:lnTo>
                <a:lnTo>
                  <a:pt x="15241" y="16935"/>
                </a:lnTo>
                <a:lnTo>
                  <a:pt x="12867" y="18624"/>
                </a:lnTo>
                <a:lnTo>
                  <a:pt x="14731" y="15576"/>
                </a:lnTo>
                <a:lnTo>
                  <a:pt x="11513" y="17950"/>
                </a:lnTo>
                <a:lnTo>
                  <a:pt x="13717" y="1015"/>
                </a:lnTo>
                <a:lnTo>
                  <a:pt x="9144" y="14562"/>
                </a:lnTo>
                <a:lnTo>
                  <a:pt x="9480" y="8635"/>
                </a:lnTo>
                <a:lnTo>
                  <a:pt x="7790" y="13208"/>
                </a:lnTo>
                <a:lnTo>
                  <a:pt x="66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8;p36">
            <a:extLst>
              <a:ext uri="{FF2B5EF4-FFF2-40B4-BE49-F238E27FC236}">
                <a16:creationId xmlns:a16="http://schemas.microsoft.com/office/drawing/2014/main" id="{E1DBA890-E4A6-4A5E-80D9-83DCB1ACA5FD}"/>
              </a:ext>
            </a:extLst>
          </p:cNvPr>
          <p:cNvSpPr/>
          <p:nvPr/>
        </p:nvSpPr>
        <p:spPr>
          <a:xfrm>
            <a:off x="8326166" y="2598427"/>
            <a:ext cx="237055" cy="266876"/>
          </a:xfrm>
          <a:custGeom>
            <a:avLst/>
            <a:gdLst/>
            <a:ahLst/>
            <a:cxnLst/>
            <a:rect l="l" t="t" r="r" b="b"/>
            <a:pathLst>
              <a:path w="16296" h="18346" extrusionOk="0">
                <a:moveTo>
                  <a:pt x="1" y="0"/>
                </a:moveTo>
                <a:lnTo>
                  <a:pt x="2853" y="18345"/>
                </a:lnTo>
                <a:lnTo>
                  <a:pt x="13443" y="18345"/>
                </a:lnTo>
                <a:lnTo>
                  <a:pt x="16295" y="0"/>
                </a:lnTo>
                <a:close/>
              </a:path>
            </a:pathLst>
          </a:custGeom>
          <a:solidFill>
            <a:schemeClr val="tx2"/>
          </a:solidFill>
          <a:ln>
            <a:solidFill>
              <a:schemeClr val="tx2"/>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809;p36">
            <a:extLst>
              <a:ext uri="{FF2B5EF4-FFF2-40B4-BE49-F238E27FC236}">
                <a16:creationId xmlns:a16="http://schemas.microsoft.com/office/drawing/2014/main" id="{96CA5D4D-0455-46C3-B6E6-7E5FAE69B074}"/>
              </a:ext>
            </a:extLst>
          </p:cNvPr>
          <p:cNvSpPr/>
          <p:nvPr/>
        </p:nvSpPr>
        <p:spPr>
          <a:xfrm>
            <a:off x="8315721" y="2588724"/>
            <a:ext cx="258017" cy="286267"/>
          </a:xfrm>
          <a:custGeom>
            <a:avLst/>
            <a:gdLst/>
            <a:ahLst/>
            <a:cxnLst/>
            <a:rect l="l" t="t" r="r" b="b"/>
            <a:pathLst>
              <a:path w="17737" h="19679" extrusionOk="0">
                <a:moveTo>
                  <a:pt x="16234" y="1333"/>
                </a:moveTo>
                <a:lnTo>
                  <a:pt x="13591" y="18346"/>
                </a:lnTo>
                <a:lnTo>
                  <a:pt x="4146" y="18346"/>
                </a:lnTo>
                <a:lnTo>
                  <a:pt x="1498" y="1333"/>
                </a:lnTo>
                <a:close/>
                <a:moveTo>
                  <a:pt x="719" y="1"/>
                </a:moveTo>
                <a:cubicBezTo>
                  <a:pt x="310" y="1"/>
                  <a:pt x="0" y="362"/>
                  <a:pt x="61" y="767"/>
                </a:cubicBezTo>
                <a:lnTo>
                  <a:pt x="2914" y="19112"/>
                </a:lnTo>
                <a:cubicBezTo>
                  <a:pt x="2961" y="19439"/>
                  <a:pt x="3245" y="19674"/>
                  <a:pt x="3571" y="19678"/>
                </a:cubicBezTo>
                <a:lnTo>
                  <a:pt x="14161" y="19678"/>
                </a:lnTo>
                <a:cubicBezTo>
                  <a:pt x="14488" y="19678"/>
                  <a:pt x="14771" y="19439"/>
                  <a:pt x="14819" y="19112"/>
                </a:cubicBezTo>
                <a:lnTo>
                  <a:pt x="17671" y="767"/>
                </a:lnTo>
                <a:cubicBezTo>
                  <a:pt x="17736" y="362"/>
                  <a:pt x="17423" y="1"/>
                  <a:pt x="17013" y="1"/>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810;p36">
            <a:extLst>
              <a:ext uri="{FF2B5EF4-FFF2-40B4-BE49-F238E27FC236}">
                <a16:creationId xmlns:a16="http://schemas.microsoft.com/office/drawing/2014/main" id="{4BF70444-CD42-4C61-B152-829CF9896AB1}"/>
              </a:ext>
            </a:extLst>
          </p:cNvPr>
          <p:cNvSpPr/>
          <p:nvPr/>
        </p:nvSpPr>
        <p:spPr>
          <a:xfrm>
            <a:off x="8165918" y="2863441"/>
            <a:ext cx="777353" cy="2067845"/>
          </a:xfrm>
          <a:custGeom>
            <a:avLst/>
            <a:gdLst/>
            <a:ahLst/>
            <a:cxnLst/>
            <a:rect l="l" t="t" r="r" b="b"/>
            <a:pathLst>
              <a:path w="53438" h="142151" extrusionOk="0">
                <a:moveTo>
                  <a:pt x="0" y="1"/>
                </a:moveTo>
                <a:lnTo>
                  <a:pt x="0" y="142150"/>
                </a:lnTo>
                <a:lnTo>
                  <a:pt x="53438" y="142150"/>
                </a:lnTo>
                <a:lnTo>
                  <a:pt x="534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11;p36">
            <a:extLst>
              <a:ext uri="{FF2B5EF4-FFF2-40B4-BE49-F238E27FC236}">
                <a16:creationId xmlns:a16="http://schemas.microsoft.com/office/drawing/2014/main" id="{2108A8EC-11AA-46E3-A23B-D1EF0F20D351}"/>
              </a:ext>
            </a:extLst>
          </p:cNvPr>
          <p:cNvSpPr/>
          <p:nvPr/>
        </p:nvSpPr>
        <p:spPr>
          <a:xfrm>
            <a:off x="8156230" y="2853753"/>
            <a:ext cx="796729" cy="2087222"/>
          </a:xfrm>
          <a:custGeom>
            <a:avLst/>
            <a:gdLst/>
            <a:ahLst/>
            <a:cxnLst/>
            <a:rect l="l" t="t" r="r" b="b"/>
            <a:pathLst>
              <a:path w="54770" h="143483" extrusionOk="0">
                <a:moveTo>
                  <a:pt x="53437" y="1333"/>
                </a:moveTo>
                <a:lnTo>
                  <a:pt x="53437" y="142150"/>
                </a:lnTo>
                <a:lnTo>
                  <a:pt x="1333" y="142150"/>
                </a:lnTo>
                <a:lnTo>
                  <a:pt x="1333" y="1333"/>
                </a:lnTo>
                <a:close/>
                <a:moveTo>
                  <a:pt x="666" y="1"/>
                </a:moveTo>
                <a:cubicBezTo>
                  <a:pt x="296" y="1"/>
                  <a:pt x="0" y="297"/>
                  <a:pt x="0" y="667"/>
                </a:cubicBezTo>
                <a:lnTo>
                  <a:pt x="0" y="142816"/>
                </a:lnTo>
                <a:cubicBezTo>
                  <a:pt x="0" y="143187"/>
                  <a:pt x="296" y="143483"/>
                  <a:pt x="666" y="143483"/>
                </a:cubicBezTo>
                <a:lnTo>
                  <a:pt x="54104" y="143483"/>
                </a:lnTo>
                <a:cubicBezTo>
                  <a:pt x="54469" y="143483"/>
                  <a:pt x="54770" y="143187"/>
                  <a:pt x="54770" y="142816"/>
                </a:cubicBezTo>
                <a:lnTo>
                  <a:pt x="54770" y="667"/>
                </a:lnTo>
                <a:cubicBezTo>
                  <a:pt x="54770" y="297"/>
                  <a:pt x="54469" y="1"/>
                  <a:pt x="54104" y="1"/>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2;p36">
            <a:extLst>
              <a:ext uri="{FF2B5EF4-FFF2-40B4-BE49-F238E27FC236}">
                <a16:creationId xmlns:a16="http://schemas.microsoft.com/office/drawing/2014/main" id="{75479E93-0D8C-446F-8546-EBD998203FC1}"/>
              </a:ext>
            </a:extLst>
          </p:cNvPr>
          <p:cNvSpPr/>
          <p:nvPr/>
        </p:nvSpPr>
        <p:spPr>
          <a:xfrm>
            <a:off x="8201514" y="2921657"/>
            <a:ext cx="698626" cy="517532"/>
          </a:xfrm>
          <a:custGeom>
            <a:avLst/>
            <a:gdLst/>
            <a:ahLst/>
            <a:cxnLst/>
            <a:rect l="l" t="t" r="r" b="b"/>
            <a:pathLst>
              <a:path w="48026" h="35577" extrusionOk="0">
                <a:moveTo>
                  <a:pt x="46693" y="1333"/>
                </a:moveTo>
                <a:lnTo>
                  <a:pt x="46693" y="34239"/>
                </a:lnTo>
                <a:lnTo>
                  <a:pt x="1333" y="34239"/>
                </a:lnTo>
                <a:lnTo>
                  <a:pt x="1333" y="1333"/>
                </a:lnTo>
                <a:close/>
                <a:moveTo>
                  <a:pt x="667" y="1"/>
                </a:moveTo>
                <a:cubicBezTo>
                  <a:pt x="297" y="1"/>
                  <a:pt x="0" y="297"/>
                  <a:pt x="0" y="667"/>
                </a:cubicBezTo>
                <a:lnTo>
                  <a:pt x="0" y="34910"/>
                </a:lnTo>
                <a:cubicBezTo>
                  <a:pt x="0" y="35276"/>
                  <a:pt x="297" y="35576"/>
                  <a:pt x="667" y="35576"/>
                </a:cubicBezTo>
                <a:lnTo>
                  <a:pt x="47359" y="35576"/>
                </a:lnTo>
                <a:cubicBezTo>
                  <a:pt x="47725" y="35576"/>
                  <a:pt x="48025" y="35276"/>
                  <a:pt x="48025" y="34910"/>
                </a:cubicBezTo>
                <a:lnTo>
                  <a:pt x="48025" y="667"/>
                </a:lnTo>
                <a:cubicBezTo>
                  <a:pt x="48025" y="301"/>
                  <a:pt x="47725" y="1"/>
                  <a:pt x="47359" y="1"/>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3;p36">
            <a:extLst>
              <a:ext uri="{FF2B5EF4-FFF2-40B4-BE49-F238E27FC236}">
                <a16:creationId xmlns:a16="http://schemas.microsoft.com/office/drawing/2014/main" id="{9AAC72B5-44D1-4CB6-88F2-7032AC3196D8}"/>
              </a:ext>
            </a:extLst>
          </p:cNvPr>
          <p:cNvSpPr/>
          <p:nvPr/>
        </p:nvSpPr>
        <p:spPr>
          <a:xfrm>
            <a:off x="8414974" y="3135132"/>
            <a:ext cx="271691" cy="90583"/>
          </a:xfrm>
          <a:custGeom>
            <a:avLst/>
            <a:gdLst/>
            <a:ahLst/>
            <a:cxnLst/>
            <a:rect l="l" t="t" r="r" b="b"/>
            <a:pathLst>
              <a:path w="18677" h="6227" extrusionOk="0">
                <a:moveTo>
                  <a:pt x="1" y="0"/>
                </a:moveTo>
                <a:lnTo>
                  <a:pt x="1" y="6227"/>
                </a:lnTo>
                <a:lnTo>
                  <a:pt x="18677" y="6227"/>
                </a:lnTo>
                <a:lnTo>
                  <a:pt x="18677" y="0"/>
                </a:ln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4;p36">
            <a:extLst>
              <a:ext uri="{FF2B5EF4-FFF2-40B4-BE49-F238E27FC236}">
                <a16:creationId xmlns:a16="http://schemas.microsoft.com/office/drawing/2014/main" id="{A38E4E97-1BB0-4FE9-87AE-17B48C58852C}"/>
              </a:ext>
            </a:extLst>
          </p:cNvPr>
          <p:cNvSpPr/>
          <p:nvPr/>
        </p:nvSpPr>
        <p:spPr>
          <a:xfrm>
            <a:off x="8201514" y="3502759"/>
            <a:ext cx="698626" cy="517532"/>
          </a:xfrm>
          <a:custGeom>
            <a:avLst/>
            <a:gdLst/>
            <a:ahLst/>
            <a:cxnLst/>
            <a:rect l="l" t="t" r="r" b="b"/>
            <a:pathLst>
              <a:path w="48026" h="35577" extrusionOk="0">
                <a:moveTo>
                  <a:pt x="46693" y="1333"/>
                </a:moveTo>
                <a:lnTo>
                  <a:pt x="46693" y="34244"/>
                </a:lnTo>
                <a:lnTo>
                  <a:pt x="1333" y="34244"/>
                </a:lnTo>
                <a:lnTo>
                  <a:pt x="1333" y="1333"/>
                </a:lnTo>
                <a:close/>
                <a:moveTo>
                  <a:pt x="667" y="1"/>
                </a:moveTo>
                <a:cubicBezTo>
                  <a:pt x="297" y="1"/>
                  <a:pt x="0" y="297"/>
                  <a:pt x="0" y="667"/>
                </a:cubicBezTo>
                <a:lnTo>
                  <a:pt x="0" y="34906"/>
                </a:lnTo>
                <a:cubicBezTo>
                  <a:pt x="0" y="35276"/>
                  <a:pt x="297" y="35576"/>
                  <a:pt x="667" y="35576"/>
                </a:cubicBezTo>
                <a:lnTo>
                  <a:pt x="47359" y="35576"/>
                </a:lnTo>
                <a:cubicBezTo>
                  <a:pt x="47725" y="35576"/>
                  <a:pt x="48025" y="35276"/>
                  <a:pt x="48025" y="34910"/>
                </a:cubicBezTo>
                <a:lnTo>
                  <a:pt x="48025" y="667"/>
                </a:lnTo>
                <a:cubicBezTo>
                  <a:pt x="48025" y="297"/>
                  <a:pt x="47725" y="1"/>
                  <a:pt x="47359" y="1"/>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5;p36">
            <a:extLst>
              <a:ext uri="{FF2B5EF4-FFF2-40B4-BE49-F238E27FC236}">
                <a16:creationId xmlns:a16="http://schemas.microsoft.com/office/drawing/2014/main" id="{03723ECD-FE8F-4AA8-B9F1-E127CA3267BE}"/>
              </a:ext>
            </a:extLst>
          </p:cNvPr>
          <p:cNvSpPr/>
          <p:nvPr/>
        </p:nvSpPr>
        <p:spPr>
          <a:xfrm>
            <a:off x="8414974" y="3716234"/>
            <a:ext cx="271691" cy="90598"/>
          </a:xfrm>
          <a:custGeom>
            <a:avLst/>
            <a:gdLst/>
            <a:ahLst/>
            <a:cxnLst/>
            <a:rect l="l" t="t" r="r" b="b"/>
            <a:pathLst>
              <a:path w="18677" h="6228" extrusionOk="0">
                <a:moveTo>
                  <a:pt x="1" y="0"/>
                </a:moveTo>
                <a:lnTo>
                  <a:pt x="1" y="6227"/>
                </a:lnTo>
                <a:lnTo>
                  <a:pt x="18677" y="6227"/>
                </a:lnTo>
                <a:lnTo>
                  <a:pt x="18677" y="0"/>
                </a:ln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6;p36">
            <a:extLst>
              <a:ext uri="{FF2B5EF4-FFF2-40B4-BE49-F238E27FC236}">
                <a16:creationId xmlns:a16="http://schemas.microsoft.com/office/drawing/2014/main" id="{E71770ED-5D26-434A-B143-2FE137EC6C72}"/>
              </a:ext>
            </a:extLst>
          </p:cNvPr>
          <p:cNvSpPr/>
          <p:nvPr/>
        </p:nvSpPr>
        <p:spPr>
          <a:xfrm>
            <a:off x="8201514" y="4083876"/>
            <a:ext cx="698626" cy="517518"/>
          </a:xfrm>
          <a:custGeom>
            <a:avLst/>
            <a:gdLst/>
            <a:ahLst/>
            <a:cxnLst/>
            <a:rect l="l" t="t" r="r" b="b"/>
            <a:pathLst>
              <a:path w="48026" h="35576" extrusionOk="0">
                <a:moveTo>
                  <a:pt x="46693" y="1333"/>
                </a:moveTo>
                <a:lnTo>
                  <a:pt x="46693" y="34243"/>
                </a:lnTo>
                <a:lnTo>
                  <a:pt x="1333" y="34243"/>
                </a:lnTo>
                <a:lnTo>
                  <a:pt x="1333" y="1333"/>
                </a:lnTo>
                <a:close/>
                <a:moveTo>
                  <a:pt x="667" y="0"/>
                </a:moveTo>
                <a:cubicBezTo>
                  <a:pt x="297" y="0"/>
                  <a:pt x="0" y="301"/>
                  <a:pt x="0" y="666"/>
                </a:cubicBezTo>
                <a:lnTo>
                  <a:pt x="0" y="34910"/>
                </a:lnTo>
                <a:cubicBezTo>
                  <a:pt x="0" y="35275"/>
                  <a:pt x="297" y="35576"/>
                  <a:pt x="667" y="35576"/>
                </a:cubicBezTo>
                <a:lnTo>
                  <a:pt x="47359" y="35576"/>
                </a:lnTo>
                <a:cubicBezTo>
                  <a:pt x="47725" y="35576"/>
                  <a:pt x="48025" y="35275"/>
                  <a:pt x="48025" y="34910"/>
                </a:cubicBezTo>
                <a:lnTo>
                  <a:pt x="48025" y="666"/>
                </a:lnTo>
                <a:cubicBezTo>
                  <a:pt x="48025" y="301"/>
                  <a:pt x="47725" y="0"/>
                  <a:pt x="47359"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7;p36">
            <a:extLst>
              <a:ext uri="{FF2B5EF4-FFF2-40B4-BE49-F238E27FC236}">
                <a16:creationId xmlns:a16="http://schemas.microsoft.com/office/drawing/2014/main" id="{3397819F-F6DE-4226-BBE7-F2D08A65BFCA}"/>
              </a:ext>
            </a:extLst>
          </p:cNvPr>
          <p:cNvSpPr/>
          <p:nvPr/>
        </p:nvSpPr>
        <p:spPr>
          <a:xfrm>
            <a:off x="8414974" y="4297336"/>
            <a:ext cx="271691" cy="90598"/>
          </a:xfrm>
          <a:custGeom>
            <a:avLst/>
            <a:gdLst/>
            <a:ahLst/>
            <a:cxnLst/>
            <a:rect l="l" t="t" r="r" b="b"/>
            <a:pathLst>
              <a:path w="18677" h="6228" extrusionOk="0">
                <a:moveTo>
                  <a:pt x="1" y="1"/>
                </a:moveTo>
                <a:lnTo>
                  <a:pt x="1" y="6227"/>
                </a:lnTo>
                <a:lnTo>
                  <a:pt x="18677" y="6227"/>
                </a:lnTo>
                <a:lnTo>
                  <a:pt x="1867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8;p36">
            <a:extLst>
              <a:ext uri="{FF2B5EF4-FFF2-40B4-BE49-F238E27FC236}">
                <a16:creationId xmlns:a16="http://schemas.microsoft.com/office/drawing/2014/main" id="{723148DC-4577-4201-A614-3E0FF5070FD4}"/>
              </a:ext>
            </a:extLst>
          </p:cNvPr>
          <p:cNvSpPr/>
          <p:nvPr/>
        </p:nvSpPr>
        <p:spPr>
          <a:xfrm>
            <a:off x="8624332" y="4628305"/>
            <a:ext cx="1153548" cy="337632"/>
          </a:xfrm>
          <a:custGeom>
            <a:avLst/>
            <a:gdLst/>
            <a:ahLst/>
            <a:cxnLst/>
            <a:rect l="l" t="t" r="r" b="b"/>
            <a:pathLst>
              <a:path w="79299" h="23210" extrusionOk="0">
                <a:moveTo>
                  <a:pt x="68835" y="0"/>
                </a:moveTo>
                <a:cubicBezTo>
                  <a:pt x="54435" y="893"/>
                  <a:pt x="27655" y="12720"/>
                  <a:pt x="27655" y="12720"/>
                </a:cubicBezTo>
                <a:lnTo>
                  <a:pt x="0" y="23209"/>
                </a:lnTo>
                <a:lnTo>
                  <a:pt x="79299" y="23209"/>
                </a:lnTo>
                <a:lnTo>
                  <a:pt x="68835"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819;p36">
            <a:extLst>
              <a:ext uri="{FF2B5EF4-FFF2-40B4-BE49-F238E27FC236}">
                <a16:creationId xmlns:a16="http://schemas.microsoft.com/office/drawing/2014/main" id="{4151DA18-B324-4CF7-ABD3-1577CFA75C40}"/>
              </a:ext>
            </a:extLst>
          </p:cNvPr>
          <p:cNvSpPr/>
          <p:nvPr/>
        </p:nvSpPr>
        <p:spPr>
          <a:xfrm>
            <a:off x="8614193" y="4620988"/>
            <a:ext cx="1172561" cy="352237"/>
          </a:xfrm>
          <a:custGeom>
            <a:avLst/>
            <a:gdLst/>
            <a:ahLst/>
            <a:cxnLst/>
            <a:rect l="l" t="t" r="r" b="b"/>
            <a:pathLst>
              <a:path w="80606" h="24214" extrusionOk="0">
                <a:moveTo>
                  <a:pt x="69218" y="1026"/>
                </a:moveTo>
                <a:lnTo>
                  <a:pt x="79225" y="23212"/>
                </a:lnTo>
                <a:lnTo>
                  <a:pt x="3423" y="23212"/>
                </a:lnTo>
                <a:lnTo>
                  <a:pt x="28531" y="13688"/>
                </a:lnTo>
                <a:lnTo>
                  <a:pt x="28557" y="13680"/>
                </a:lnTo>
                <a:cubicBezTo>
                  <a:pt x="28818" y="13562"/>
                  <a:pt x="54992" y="2067"/>
                  <a:pt x="69218" y="1026"/>
                </a:cubicBezTo>
                <a:close/>
                <a:moveTo>
                  <a:pt x="69538" y="1"/>
                </a:moveTo>
                <a:cubicBezTo>
                  <a:pt x="69524" y="1"/>
                  <a:pt x="69511" y="1"/>
                  <a:pt x="69497" y="3"/>
                </a:cubicBezTo>
                <a:cubicBezTo>
                  <a:pt x="63484" y="377"/>
                  <a:pt x="54692" y="2637"/>
                  <a:pt x="43371" y="6726"/>
                </a:cubicBezTo>
                <a:cubicBezTo>
                  <a:pt x="35128" y="9704"/>
                  <a:pt x="28491" y="12613"/>
                  <a:pt x="28161" y="12761"/>
                </a:cubicBezTo>
                <a:lnTo>
                  <a:pt x="519" y="23242"/>
                </a:lnTo>
                <a:cubicBezTo>
                  <a:pt x="1" y="23442"/>
                  <a:pt x="140" y="24209"/>
                  <a:pt x="697" y="24213"/>
                </a:cubicBezTo>
                <a:lnTo>
                  <a:pt x="79996" y="24213"/>
                </a:lnTo>
                <a:cubicBezTo>
                  <a:pt x="80361" y="24213"/>
                  <a:pt x="80605" y="23839"/>
                  <a:pt x="80453" y="23503"/>
                </a:cubicBezTo>
                <a:lnTo>
                  <a:pt x="69989" y="294"/>
                </a:lnTo>
                <a:cubicBezTo>
                  <a:pt x="69908" y="115"/>
                  <a:pt x="69731" y="1"/>
                  <a:pt x="69538" y="1"/>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20;p36">
            <a:extLst>
              <a:ext uri="{FF2B5EF4-FFF2-40B4-BE49-F238E27FC236}">
                <a16:creationId xmlns:a16="http://schemas.microsoft.com/office/drawing/2014/main" id="{316E5606-5363-4ABC-B49C-4F34183A9C48}"/>
              </a:ext>
            </a:extLst>
          </p:cNvPr>
          <p:cNvSpPr/>
          <p:nvPr/>
        </p:nvSpPr>
        <p:spPr>
          <a:xfrm>
            <a:off x="8968786" y="2778953"/>
            <a:ext cx="923810" cy="1024940"/>
          </a:xfrm>
          <a:custGeom>
            <a:avLst/>
            <a:gdLst/>
            <a:ahLst/>
            <a:cxnLst/>
            <a:rect l="l" t="t" r="r" b="b"/>
            <a:pathLst>
              <a:path w="63506" h="70458" extrusionOk="0">
                <a:moveTo>
                  <a:pt x="36573" y="0"/>
                </a:moveTo>
                <a:lnTo>
                  <a:pt x="31753" y="1415"/>
                </a:lnTo>
                <a:lnTo>
                  <a:pt x="47063" y="29767"/>
                </a:lnTo>
                <a:lnTo>
                  <a:pt x="47202" y="31182"/>
                </a:lnTo>
                <a:lnTo>
                  <a:pt x="1" y="50603"/>
                </a:lnTo>
                <a:cubicBezTo>
                  <a:pt x="1" y="50603"/>
                  <a:pt x="2622" y="70457"/>
                  <a:pt x="2966" y="70457"/>
                </a:cubicBezTo>
                <a:cubicBezTo>
                  <a:pt x="2971" y="70457"/>
                  <a:pt x="2975" y="70454"/>
                  <a:pt x="2979" y="70446"/>
                </a:cubicBezTo>
                <a:cubicBezTo>
                  <a:pt x="3262" y="69880"/>
                  <a:pt x="31470" y="53437"/>
                  <a:pt x="41394" y="47058"/>
                </a:cubicBezTo>
                <a:cubicBezTo>
                  <a:pt x="51313" y="40679"/>
                  <a:pt x="60954" y="37278"/>
                  <a:pt x="62230" y="35436"/>
                </a:cubicBezTo>
                <a:cubicBezTo>
                  <a:pt x="63505" y="33594"/>
                  <a:pt x="63362" y="30616"/>
                  <a:pt x="59395" y="26505"/>
                </a:cubicBezTo>
                <a:cubicBezTo>
                  <a:pt x="55424" y="22395"/>
                  <a:pt x="36573" y="0"/>
                  <a:pt x="365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21;p36">
            <a:extLst>
              <a:ext uri="{FF2B5EF4-FFF2-40B4-BE49-F238E27FC236}">
                <a16:creationId xmlns:a16="http://schemas.microsoft.com/office/drawing/2014/main" id="{BA9D604F-E6B7-4356-B027-0C652F1961BB}"/>
              </a:ext>
            </a:extLst>
          </p:cNvPr>
          <p:cNvSpPr/>
          <p:nvPr/>
        </p:nvSpPr>
        <p:spPr>
          <a:xfrm>
            <a:off x="8968786" y="2795042"/>
            <a:ext cx="796046" cy="836573"/>
          </a:xfrm>
          <a:custGeom>
            <a:avLst/>
            <a:gdLst/>
            <a:ahLst/>
            <a:cxnLst/>
            <a:rect l="l" t="t" r="r" b="b"/>
            <a:pathLst>
              <a:path w="54723" h="57509" extrusionOk="0">
                <a:moveTo>
                  <a:pt x="32802" y="0"/>
                </a:moveTo>
                <a:lnTo>
                  <a:pt x="31753" y="309"/>
                </a:lnTo>
                <a:lnTo>
                  <a:pt x="47059" y="28661"/>
                </a:lnTo>
                <a:lnTo>
                  <a:pt x="47202" y="30076"/>
                </a:lnTo>
                <a:lnTo>
                  <a:pt x="1" y="49497"/>
                </a:lnTo>
                <a:cubicBezTo>
                  <a:pt x="1" y="49497"/>
                  <a:pt x="48" y="49849"/>
                  <a:pt x="127" y="50450"/>
                </a:cubicBezTo>
                <a:lnTo>
                  <a:pt x="3201" y="57509"/>
                </a:lnTo>
                <a:lnTo>
                  <a:pt x="54723" y="31948"/>
                </a:lnTo>
                <a:lnTo>
                  <a:pt x="32802" y="0"/>
                </a:lnTo>
                <a:close/>
              </a:path>
            </a:pathLst>
          </a:custGeom>
          <a:gradFill>
            <a:gsLst>
              <a:gs pos="0">
                <a:srgbClr val="8369FE"/>
              </a:gs>
              <a:gs pos="100000">
                <a:srgbClr val="B0A0FE"/>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2;p36">
            <a:extLst>
              <a:ext uri="{FF2B5EF4-FFF2-40B4-BE49-F238E27FC236}">
                <a16:creationId xmlns:a16="http://schemas.microsoft.com/office/drawing/2014/main" id="{B484F0F3-8BF5-4E15-9002-FB35013D87D1}"/>
              </a:ext>
            </a:extLst>
          </p:cNvPr>
          <p:cNvSpPr/>
          <p:nvPr/>
        </p:nvSpPr>
        <p:spPr>
          <a:xfrm>
            <a:off x="8961193" y="2771621"/>
            <a:ext cx="933295" cy="1039574"/>
          </a:xfrm>
          <a:custGeom>
            <a:avLst/>
            <a:gdLst/>
            <a:ahLst/>
            <a:cxnLst/>
            <a:rect l="l" t="t" r="r" b="b"/>
            <a:pathLst>
              <a:path w="64158" h="71464" extrusionOk="0">
                <a:moveTo>
                  <a:pt x="36921" y="1075"/>
                </a:moveTo>
                <a:cubicBezTo>
                  <a:pt x="39007" y="3548"/>
                  <a:pt x="55845" y="23513"/>
                  <a:pt x="59555" y="27358"/>
                </a:cubicBezTo>
                <a:cubicBezTo>
                  <a:pt x="62756" y="30676"/>
                  <a:pt x="63744" y="33619"/>
                  <a:pt x="62338" y="35653"/>
                </a:cubicBezTo>
                <a:cubicBezTo>
                  <a:pt x="61807" y="36424"/>
                  <a:pt x="59216" y="37700"/>
                  <a:pt x="55928" y="39315"/>
                </a:cubicBezTo>
                <a:cubicBezTo>
                  <a:pt x="52114" y="41196"/>
                  <a:pt x="46884" y="43774"/>
                  <a:pt x="41641" y="47140"/>
                </a:cubicBezTo>
                <a:cubicBezTo>
                  <a:pt x="36547" y="50414"/>
                  <a:pt x="26762" y="56267"/>
                  <a:pt x="18127" y="61427"/>
                </a:cubicBezTo>
                <a:cubicBezTo>
                  <a:pt x="14169" y="63795"/>
                  <a:pt x="10429" y="66029"/>
                  <a:pt x="7729" y="67671"/>
                </a:cubicBezTo>
                <a:cubicBezTo>
                  <a:pt x="5517" y="69012"/>
                  <a:pt x="4372" y="69726"/>
                  <a:pt x="3771" y="70127"/>
                </a:cubicBezTo>
                <a:cubicBezTo>
                  <a:pt x="3270" y="67601"/>
                  <a:pt x="1951" y="58091"/>
                  <a:pt x="1071" y="51420"/>
                </a:cubicBezTo>
                <a:lnTo>
                  <a:pt x="47916" y="32148"/>
                </a:lnTo>
                <a:cubicBezTo>
                  <a:pt x="48121" y="32061"/>
                  <a:pt x="48243" y="31852"/>
                  <a:pt x="48221" y="31634"/>
                </a:cubicBezTo>
                <a:lnTo>
                  <a:pt x="48081" y="30219"/>
                </a:lnTo>
                <a:cubicBezTo>
                  <a:pt x="48073" y="30153"/>
                  <a:pt x="48055" y="30088"/>
                  <a:pt x="48025" y="30031"/>
                </a:cubicBezTo>
                <a:lnTo>
                  <a:pt x="33006" y="2224"/>
                </a:lnTo>
                <a:lnTo>
                  <a:pt x="36921" y="1075"/>
                </a:lnTo>
                <a:close/>
                <a:moveTo>
                  <a:pt x="37093" y="1"/>
                </a:moveTo>
                <a:cubicBezTo>
                  <a:pt x="37047" y="1"/>
                  <a:pt x="37001" y="7"/>
                  <a:pt x="36956" y="21"/>
                </a:cubicBezTo>
                <a:lnTo>
                  <a:pt x="32136" y="1440"/>
                </a:lnTo>
                <a:cubicBezTo>
                  <a:pt x="31831" y="1527"/>
                  <a:pt x="31687" y="1876"/>
                  <a:pt x="31840" y="2159"/>
                </a:cubicBezTo>
                <a:lnTo>
                  <a:pt x="47097" y="30419"/>
                </a:lnTo>
                <a:lnTo>
                  <a:pt x="47189" y="31364"/>
                </a:lnTo>
                <a:lnTo>
                  <a:pt x="335" y="50641"/>
                </a:lnTo>
                <a:cubicBezTo>
                  <a:pt x="122" y="50728"/>
                  <a:pt x="0" y="50946"/>
                  <a:pt x="26" y="51172"/>
                </a:cubicBezTo>
                <a:cubicBezTo>
                  <a:pt x="35" y="51220"/>
                  <a:pt x="688" y="56180"/>
                  <a:pt x="1380" y="61078"/>
                </a:cubicBezTo>
                <a:cubicBezTo>
                  <a:pt x="1781" y="63961"/>
                  <a:pt x="2121" y="66260"/>
                  <a:pt x="2382" y="67910"/>
                </a:cubicBezTo>
                <a:cubicBezTo>
                  <a:pt x="2539" y="68894"/>
                  <a:pt x="2665" y="69661"/>
                  <a:pt x="2769" y="70183"/>
                </a:cubicBezTo>
                <a:cubicBezTo>
                  <a:pt x="2926" y="71011"/>
                  <a:pt x="2996" y="71385"/>
                  <a:pt x="3405" y="71455"/>
                </a:cubicBezTo>
                <a:cubicBezTo>
                  <a:pt x="3431" y="71459"/>
                  <a:pt x="3462" y="71459"/>
                  <a:pt x="3488" y="71464"/>
                </a:cubicBezTo>
                <a:cubicBezTo>
                  <a:pt x="3645" y="71464"/>
                  <a:pt x="3797" y="71390"/>
                  <a:pt x="3893" y="71263"/>
                </a:cubicBezTo>
                <a:cubicBezTo>
                  <a:pt x="4516" y="70732"/>
                  <a:pt x="11378" y="66630"/>
                  <a:pt x="18641" y="62284"/>
                </a:cubicBezTo>
                <a:cubicBezTo>
                  <a:pt x="27285" y="57120"/>
                  <a:pt x="37074" y="51263"/>
                  <a:pt x="42186" y="47980"/>
                </a:cubicBezTo>
                <a:cubicBezTo>
                  <a:pt x="47376" y="44645"/>
                  <a:pt x="52575" y="42084"/>
                  <a:pt x="56372" y="40212"/>
                </a:cubicBezTo>
                <a:cubicBezTo>
                  <a:pt x="60052" y="38401"/>
                  <a:pt x="62482" y="37203"/>
                  <a:pt x="63161" y="36223"/>
                </a:cubicBezTo>
                <a:cubicBezTo>
                  <a:pt x="63945" y="35091"/>
                  <a:pt x="64158" y="33702"/>
                  <a:pt x="63784" y="32204"/>
                </a:cubicBezTo>
                <a:cubicBezTo>
                  <a:pt x="63357" y="30497"/>
                  <a:pt x="62177" y="28634"/>
                  <a:pt x="60274" y="26661"/>
                </a:cubicBezTo>
                <a:cubicBezTo>
                  <a:pt x="56364" y="22612"/>
                  <a:pt x="37666" y="404"/>
                  <a:pt x="37478" y="182"/>
                </a:cubicBezTo>
                <a:cubicBezTo>
                  <a:pt x="37379" y="66"/>
                  <a:pt x="37237" y="1"/>
                  <a:pt x="37093" y="1"/>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23;p36">
            <a:extLst>
              <a:ext uri="{FF2B5EF4-FFF2-40B4-BE49-F238E27FC236}">
                <a16:creationId xmlns:a16="http://schemas.microsoft.com/office/drawing/2014/main" id="{A4055D76-C145-4D36-9960-86FAB030FB64}"/>
              </a:ext>
            </a:extLst>
          </p:cNvPr>
          <p:cNvSpPr/>
          <p:nvPr/>
        </p:nvSpPr>
        <p:spPr>
          <a:xfrm>
            <a:off x="9214176" y="2623782"/>
            <a:ext cx="74247" cy="94569"/>
          </a:xfrm>
          <a:custGeom>
            <a:avLst/>
            <a:gdLst/>
            <a:ahLst/>
            <a:cxnLst/>
            <a:rect l="l" t="t" r="r" b="b"/>
            <a:pathLst>
              <a:path w="5104" h="6501" extrusionOk="0">
                <a:moveTo>
                  <a:pt x="2661" y="0"/>
                </a:moveTo>
                <a:cubicBezTo>
                  <a:pt x="2157" y="0"/>
                  <a:pt x="1654" y="221"/>
                  <a:pt x="1276" y="883"/>
                </a:cubicBezTo>
                <a:cubicBezTo>
                  <a:pt x="140" y="2868"/>
                  <a:pt x="1" y="6126"/>
                  <a:pt x="710" y="6413"/>
                </a:cubicBezTo>
                <a:cubicBezTo>
                  <a:pt x="858" y="6472"/>
                  <a:pt x="1098" y="6500"/>
                  <a:pt x="1388" y="6500"/>
                </a:cubicBezTo>
                <a:cubicBezTo>
                  <a:pt x="2494" y="6500"/>
                  <a:pt x="4339" y="6093"/>
                  <a:pt x="4677" y="5420"/>
                </a:cubicBezTo>
                <a:cubicBezTo>
                  <a:pt x="5104" y="4567"/>
                  <a:pt x="4677" y="883"/>
                  <a:pt x="4677" y="883"/>
                </a:cubicBezTo>
                <a:cubicBezTo>
                  <a:pt x="4677" y="883"/>
                  <a:pt x="3669" y="0"/>
                  <a:pt x="2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4;p36">
            <a:extLst>
              <a:ext uri="{FF2B5EF4-FFF2-40B4-BE49-F238E27FC236}">
                <a16:creationId xmlns:a16="http://schemas.microsoft.com/office/drawing/2014/main" id="{DE4699D1-6957-4B64-B548-EBB2972F9E4C}"/>
              </a:ext>
            </a:extLst>
          </p:cNvPr>
          <p:cNvSpPr/>
          <p:nvPr/>
        </p:nvSpPr>
        <p:spPr>
          <a:xfrm>
            <a:off x="9207587" y="2616552"/>
            <a:ext cx="87936" cy="109072"/>
          </a:xfrm>
          <a:custGeom>
            <a:avLst/>
            <a:gdLst/>
            <a:ahLst/>
            <a:cxnLst/>
            <a:rect l="l" t="t" r="r" b="b"/>
            <a:pathLst>
              <a:path w="6045" h="7498" extrusionOk="0">
                <a:moveTo>
                  <a:pt x="3122" y="1003"/>
                </a:moveTo>
                <a:cubicBezTo>
                  <a:pt x="3684" y="1003"/>
                  <a:pt x="4323" y="1391"/>
                  <a:pt x="4660" y="1645"/>
                </a:cubicBezTo>
                <a:cubicBezTo>
                  <a:pt x="4838" y="3305"/>
                  <a:pt x="4899" y="5268"/>
                  <a:pt x="4686" y="5695"/>
                </a:cubicBezTo>
                <a:cubicBezTo>
                  <a:pt x="4612" y="5839"/>
                  <a:pt x="4133" y="6144"/>
                  <a:pt x="3153" y="6348"/>
                </a:cubicBezTo>
                <a:cubicBezTo>
                  <a:pt x="2640" y="6456"/>
                  <a:pt x="2177" y="6497"/>
                  <a:pt x="1843" y="6497"/>
                </a:cubicBezTo>
                <a:cubicBezTo>
                  <a:pt x="1638" y="6497"/>
                  <a:pt x="1481" y="6482"/>
                  <a:pt x="1390" y="6457"/>
                </a:cubicBezTo>
                <a:lnTo>
                  <a:pt x="1385" y="6457"/>
                </a:lnTo>
                <a:cubicBezTo>
                  <a:pt x="1076" y="6009"/>
                  <a:pt x="1168" y="3374"/>
                  <a:pt x="2165" y="1632"/>
                </a:cubicBezTo>
                <a:cubicBezTo>
                  <a:pt x="2369" y="1271"/>
                  <a:pt x="2622" y="1071"/>
                  <a:pt x="2936" y="1018"/>
                </a:cubicBezTo>
                <a:cubicBezTo>
                  <a:pt x="2996" y="1008"/>
                  <a:pt x="3059" y="1003"/>
                  <a:pt x="3122" y="1003"/>
                </a:cubicBezTo>
                <a:close/>
                <a:moveTo>
                  <a:pt x="3122" y="1"/>
                </a:moveTo>
                <a:cubicBezTo>
                  <a:pt x="3006" y="1"/>
                  <a:pt x="2888" y="10"/>
                  <a:pt x="2770" y="30"/>
                </a:cubicBezTo>
                <a:cubicBezTo>
                  <a:pt x="2343" y="100"/>
                  <a:pt x="1742" y="348"/>
                  <a:pt x="1294" y="1136"/>
                </a:cubicBezTo>
                <a:cubicBezTo>
                  <a:pt x="306" y="2865"/>
                  <a:pt x="1" y="5543"/>
                  <a:pt x="401" y="6688"/>
                </a:cubicBezTo>
                <a:cubicBezTo>
                  <a:pt x="523" y="7041"/>
                  <a:pt x="719" y="7271"/>
                  <a:pt x="976" y="7376"/>
                </a:cubicBezTo>
                <a:cubicBezTo>
                  <a:pt x="1181" y="7459"/>
                  <a:pt x="1503" y="7498"/>
                  <a:pt x="1877" y="7498"/>
                </a:cubicBezTo>
                <a:cubicBezTo>
                  <a:pt x="3171" y="7498"/>
                  <a:pt x="5139" y="7023"/>
                  <a:pt x="5579" y="6144"/>
                </a:cubicBezTo>
                <a:cubicBezTo>
                  <a:pt x="6045" y="5207"/>
                  <a:pt x="5701" y="1968"/>
                  <a:pt x="5627" y="1328"/>
                </a:cubicBezTo>
                <a:cubicBezTo>
                  <a:pt x="5614" y="1201"/>
                  <a:pt x="5553" y="1088"/>
                  <a:pt x="5461" y="1010"/>
                </a:cubicBezTo>
                <a:cubicBezTo>
                  <a:pt x="5335" y="895"/>
                  <a:pt x="4278" y="1"/>
                  <a:pt x="312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5;p36">
            <a:extLst>
              <a:ext uri="{FF2B5EF4-FFF2-40B4-BE49-F238E27FC236}">
                <a16:creationId xmlns:a16="http://schemas.microsoft.com/office/drawing/2014/main" id="{F1827A3F-C9A0-4311-AED6-C1D9760A8BD5}"/>
              </a:ext>
            </a:extLst>
          </p:cNvPr>
          <p:cNvSpPr/>
          <p:nvPr/>
        </p:nvSpPr>
        <p:spPr>
          <a:xfrm>
            <a:off x="9259533" y="2596230"/>
            <a:ext cx="84575" cy="103646"/>
          </a:xfrm>
          <a:custGeom>
            <a:avLst/>
            <a:gdLst/>
            <a:ahLst/>
            <a:cxnLst/>
            <a:rect l="l" t="t" r="r" b="b"/>
            <a:pathLst>
              <a:path w="5814" h="7125" extrusionOk="0">
                <a:moveTo>
                  <a:pt x="2375" y="0"/>
                </a:moveTo>
                <a:cubicBezTo>
                  <a:pt x="2090" y="0"/>
                  <a:pt x="1813" y="68"/>
                  <a:pt x="1559" y="230"/>
                </a:cubicBezTo>
                <a:cubicBezTo>
                  <a:pt x="0" y="1222"/>
                  <a:pt x="427" y="6604"/>
                  <a:pt x="993" y="7031"/>
                </a:cubicBezTo>
                <a:cubicBezTo>
                  <a:pt x="1079" y="7096"/>
                  <a:pt x="1230" y="7125"/>
                  <a:pt x="1425" y="7125"/>
                </a:cubicBezTo>
                <a:cubicBezTo>
                  <a:pt x="2521" y="7125"/>
                  <a:pt x="5025" y="6218"/>
                  <a:pt x="5387" y="5616"/>
                </a:cubicBezTo>
                <a:cubicBezTo>
                  <a:pt x="5813" y="4911"/>
                  <a:pt x="5530" y="1788"/>
                  <a:pt x="5530" y="1788"/>
                </a:cubicBezTo>
                <a:cubicBezTo>
                  <a:pt x="5530" y="1788"/>
                  <a:pt x="3840" y="0"/>
                  <a:pt x="2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6;p36">
            <a:extLst>
              <a:ext uri="{FF2B5EF4-FFF2-40B4-BE49-F238E27FC236}">
                <a16:creationId xmlns:a16="http://schemas.microsoft.com/office/drawing/2014/main" id="{1A4DC935-54ED-4DB2-A7EC-A62478C1A3AD}"/>
              </a:ext>
            </a:extLst>
          </p:cNvPr>
          <p:cNvSpPr/>
          <p:nvPr/>
        </p:nvSpPr>
        <p:spPr>
          <a:xfrm>
            <a:off x="9258893" y="2588971"/>
            <a:ext cx="92125" cy="118222"/>
          </a:xfrm>
          <a:custGeom>
            <a:avLst/>
            <a:gdLst/>
            <a:ahLst/>
            <a:cxnLst/>
            <a:rect l="l" t="t" r="r" b="b"/>
            <a:pathLst>
              <a:path w="6333" h="8127" extrusionOk="0">
                <a:moveTo>
                  <a:pt x="2416" y="1000"/>
                </a:moveTo>
                <a:cubicBezTo>
                  <a:pt x="3341" y="1000"/>
                  <a:pt x="4549" y="1978"/>
                  <a:pt x="5091" y="2509"/>
                </a:cubicBezTo>
                <a:cubicBezTo>
                  <a:pt x="5204" y="3903"/>
                  <a:pt x="5196" y="5531"/>
                  <a:pt x="5004" y="5858"/>
                </a:cubicBezTo>
                <a:cubicBezTo>
                  <a:pt x="4904" y="6006"/>
                  <a:pt x="4277" y="6389"/>
                  <a:pt x="3236" y="6738"/>
                </a:cubicBezTo>
                <a:cubicBezTo>
                  <a:pt x="2396" y="7022"/>
                  <a:pt x="1758" y="7126"/>
                  <a:pt x="1455" y="7126"/>
                </a:cubicBezTo>
                <a:cubicBezTo>
                  <a:pt x="1414" y="7126"/>
                  <a:pt x="1379" y="7124"/>
                  <a:pt x="1351" y="7121"/>
                </a:cubicBezTo>
                <a:cubicBezTo>
                  <a:pt x="1120" y="6633"/>
                  <a:pt x="837" y="4343"/>
                  <a:pt x="1185" y="2597"/>
                </a:cubicBezTo>
                <a:cubicBezTo>
                  <a:pt x="1338" y="1848"/>
                  <a:pt x="1581" y="1334"/>
                  <a:pt x="1873" y="1147"/>
                </a:cubicBezTo>
                <a:cubicBezTo>
                  <a:pt x="2035" y="1044"/>
                  <a:pt x="2219" y="1000"/>
                  <a:pt x="2416" y="1000"/>
                </a:cubicBezTo>
                <a:close/>
                <a:moveTo>
                  <a:pt x="2418" y="1"/>
                </a:moveTo>
                <a:cubicBezTo>
                  <a:pt x="1957" y="1"/>
                  <a:pt x="1600" y="138"/>
                  <a:pt x="1338" y="306"/>
                </a:cubicBezTo>
                <a:cubicBezTo>
                  <a:pt x="349" y="933"/>
                  <a:pt x="84" y="2653"/>
                  <a:pt x="31" y="3981"/>
                </a:cubicBezTo>
                <a:cubicBezTo>
                  <a:pt x="1" y="4778"/>
                  <a:pt x="40" y="5579"/>
                  <a:pt x="153" y="6367"/>
                </a:cubicBezTo>
                <a:cubicBezTo>
                  <a:pt x="340" y="7635"/>
                  <a:pt x="619" y="7844"/>
                  <a:pt x="737" y="7931"/>
                </a:cubicBezTo>
                <a:cubicBezTo>
                  <a:pt x="911" y="8061"/>
                  <a:pt x="1146" y="8127"/>
                  <a:pt x="1468" y="8127"/>
                </a:cubicBezTo>
                <a:cubicBezTo>
                  <a:pt x="1743" y="8118"/>
                  <a:pt x="2017" y="8087"/>
                  <a:pt x="2287" y="8031"/>
                </a:cubicBezTo>
                <a:cubicBezTo>
                  <a:pt x="3275" y="7835"/>
                  <a:pt x="5405" y="7130"/>
                  <a:pt x="5862" y="6372"/>
                </a:cubicBezTo>
                <a:cubicBezTo>
                  <a:pt x="6332" y="5584"/>
                  <a:pt x="6141" y="3010"/>
                  <a:pt x="6071" y="2240"/>
                </a:cubicBezTo>
                <a:cubicBezTo>
                  <a:pt x="6062" y="2126"/>
                  <a:pt x="6014" y="2022"/>
                  <a:pt x="5936" y="1943"/>
                </a:cubicBezTo>
                <a:cubicBezTo>
                  <a:pt x="5483" y="1478"/>
                  <a:pt x="4982" y="1068"/>
                  <a:pt x="4442" y="715"/>
                </a:cubicBezTo>
                <a:cubicBezTo>
                  <a:pt x="3619" y="184"/>
                  <a:pt x="2949" y="1"/>
                  <a:pt x="241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7;p36">
            <a:extLst>
              <a:ext uri="{FF2B5EF4-FFF2-40B4-BE49-F238E27FC236}">
                <a16:creationId xmlns:a16="http://schemas.microsoft.com/office/drawing/2014/main" id="{5A175AB4-D61D-4C4E-910D-C7F6213F1D76}"/>
              </a:ext>
            </a:extLst>
          </p:cNvPr>
          <p:cNvSpPr/>
          <p:nvPr/>
        </p:nvSpPr>
        <p:spPr>
          <a:xfrm>
            <a:off x="9309007" y="2581000"/>
            <a:ext cx="109334" cy="114411"/>
          </a:xfrm>
          <a:custGeom>
            <a:avLst/>
            <a:gdLst/>
            <a:ahLst/>
            <a:cxnLst/>
            <a:rect l="l" t="t" r="r" b="b"/>
            <a:pathLst>
              <a:path w="7516" h="7865" extrusionOk="0">
                <a:moveTo>
                  <a:pt x="3405" y="1"/>
                </a:moveTo>
                <a:cubicBezTo>
                  <a:pt x="1420" y="1"/>
                  <a:pt x="0" y="7085"/>
                  <a:pt x="710" y="7651"/>
                </a:cubicBezTo>
                <a:cubicBezTo>
                  <a:pt x="899" y="7803"/>
                  <a:pt x="1368" y="7864"/>
                  <a:pt x="1962" y="7864"/>
                </a:cubicBezTo>
                <a:cubicBezTo>
                  <a:pt x="3598" y="7864"/>
                  <a:pt x="6175" y="7399"/>
                  <a:pt x="6379" y="7085"/>
                </a:cubicBezTo>
                <a:cubicBezTo>
                  <a:pt x="6662" y="6659"/>
                  <a:pt x="7516" y="2975"/>
                  <a:pt x="7516" y="2975"/>
                </a:cubicBezTo>
                <a:cubicBezTo>
                  <a:pt x="7516" y="2975"/>
                  <a:pt x="5387" y="1"/>
                  <a:pt x="34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8;p36">
            <a:extLst>
              <a:ext uri="{FF2B5EF4-FFF2-40B4-BE49-F238E27FC236}">
                <a16:creationId xmlns:a16="http://schemas.microsoft.com/office/drawing/2014/main" id="{92085CA6-42DD-43B2-9C8A-BD6CC1CDB8B0}"/>
              </a:ext>
            </a:extLst>
          </p:cNvPr>
          <p:cNvSpPr/>
          <p:nvPr/>
        </p:nvSpPr>
        <p:spPr>
          <a:xfrm>
            <a:off x="9307480" y="2573712"/>
            <a:ext cx="118411" cy="128987"/>
          </a:xfrm>
          <a:custGeom>
            <a:avLst/>
            <a:gdLst/>
            <a:ahLst/>
            <a:cxnLst/>
            <a:rect l="l" t="t" r="r" b="b"/>
            <a:pathLst>
              <a:path w="8140" h="8867" extrusionOk="0">
                <a:moveTo>
                  <a:pt x="3510" y="998"/>
                </a:moveTo>
                <a:cubicBezTo>
                  <a:pt x="4821" y="998"/>
                  <a:pt x="6419" y="2722"/>
                  <a:pt x="7081" y="3585"/>
                </a:cubicBezTo>
                <a:cubicBezTo>
                  <a:pt x="6711" y="5161"/>
                  <a:pt x="6271" y="6859"/>
                  <a:pt x="6097" y="7255"/>
                </a:cubicBezTo>
                <a:cubicBezTo>
                  <a:pt x="5831" y="7377"/>
                  <a:pt x="4882" y="7612"/>
                  <a:pt x="3641" y="7756"/>
                </a:cubicBezTo>
                <a:cubicBezTo>
                  <a:pt x="2979" y="7833"/>
                  <a:pt x="2449" y="7862"/>
                  <a:pt x="2048" y="7862"/>
                </a:cubicBezTo>
                <a:cubicBezTo>
                  <a:pt x="1589" y="7862"/>
                  <a:pt x="1298" y="7824"/>
                  <a:pt x="1168" y="7778"/>
                </a:cubicBezTo>
                <a:cubicBezTo>
                  <a:pt x="967" y="7112"/>
                  <a:pt x="1512" y="3576"/>
                  <a:pt x="2639" y="1778"/>
                </a:cubicBezTo>
                <a:cubicBezTo>
                  <a:pt x="2949" y="1281"/>
                  <a:pt x="3266" y="998"/>
                  <a:pt x="3510" y="998"/>
                </a:cubicBezTo>
                <a:close/>
                <a:moveTo>
                  <a:pt x="3506" y="1"/>
                </a:moveTo>
                <a:cubicBezTo>
                  <a:pt x="2526" y="1"/>
                  <a:pt x="1673" y="1020"/>
                  <a:pt x="967" y="3036"/>
                </a:cubicBezTo>
                <a:cubicBezTo>
                  <a:pt x="602" y="4085"/>
                  <a:pt x="345" y="5165"/>
                  <a:pt x="205" y="6267"/>
                </a:cubicBezTo>
                <a:cubicBezTo>
                  <a:pt x="1" y="7909"/>
                  <a:pt x="258" y="8348"/>
                  <a:pt x="501" y="8544"/>
                </a:cubicBezTo>
                <a:cubicBezTo>
                  <a:pt x="806" y="8784"/>
                  <a:pt x="1425" y="8867"/>
                  <a:pt x="2108" y="8867"/>
                </a:cubicBezTo>
                <a:cubicBezTo>
                  <a:pt x="2979" y="8867"/>
                  <a:pt x="3954" y="8736"/>
                  <a:pt x="4499" y="8649"/>
                </a:cubicBezTo>
                <a:cubicBezTo>
                  <a:pt x="6593" y="8327"/>
                  <a:pt x="6807" y="8000"/>
                  <a:pt x="6898" y="7865"/>
                </a:cubicBezTo>
                <a:cubicBezTo>
                  <a:pt x="7203" y="7412"/>
                  <a:pt x="7843" y="4725"/>
                  <a:pt x="8104" y="3589"/>
                </a:cubicBezTo>
                <a:cubicBezTo>
                  <a:pt x="8139" y="3450"/>
                  <a:pt x="8109" y="3302"/>
                  <a:pt x="8026" y="3184"/>
                </a:cubicBezTo>
                <a:cubicBezTo>
                  <a:pt x="7934" y="3053"/>
                  <a:pt x="5722" y="1"/>
                  <a:pt x="35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9;p36">
            <a:extLst>
              <a:ext uri="{FF2B5EF4-FFF2-40B4-BE49-F238E27FC236}">
                <a16:creationId xmlns:a16="http://schemas.microsoft.com/office/drawing/2014/main" id="{DBF6BE02-D812-443B-BFFF-EB3D0AAAC2F3}"/>
              </a:ext>
            </a:extLst>
          </p:cNvPr>
          <p:cNvSpPr/>
          <p:nvPr/>
        </p:nvSpPr>
        <p:spPr>
          <a:xfrm>
            <a:off x="9358539" y="2580738"/>
            <a:ext cx="119604" cy="116069"/>
          </a:xfrm>
          <a:custGeom>
            <a:avLst/>
            <a:gdLst/>
            <a:ahLst/>
            <a:cxnLst/>
            <a:rect l="l" t="t" r="r" b="b"/>
            <a:pathLst>
              <a:path w="8222" h="7979" extrusionOk="0">
                <a:moveTo>
                  <a:pt x="5453" y="1"/>
                </a:moveTo>
                <a:cubicBezTo>
                  <a:pt x="5385" y="1"/>
                  <a:pt x="5315" y="7"/>
                  <a:pt x="5243" y="19"/>
                </a:cubicBezTo>
                <a:cubicBezTo>
                  <a:pt x="2691" y="445"/>
                  <a:pt x="0" y="6398"/>
                  <a:pt x="140" y="7391"/>
                </a:cubicBezTo>
                <a:cubicBezTo>
                  <a:pt x="207" y="7855"/>
                  <a:pt x="1975" y="7978"/>
                  <a:pt x="3841" y="7978"/>
                </a:cubicBezTo>
                <a:cubicBezTo>
                  <a:pt x="5968" y="7978"/>
                  <a:pt x="8221" y="7817"/>
                  <a:pt x="8221" y="7817"/>
                </a:cubicBezTo>
                <a:cubicBezTo>
                  <a:pt x="8221" y="6988"/>
                  <a:pt x="7818" y="1"/>
                  <a:pt x="54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0;p36">
            <a:extLst>
              <a:ext uri="{FF2B5EF4-FFF2-40B4-BE49-F238E27FC236}">
                <a16:creationId xmlns:a16="http://schemas.microsoft.com/office/drawing/2014/main" id="{A95BCF75-4D9D-4595-A009-F65425C470A7}"/>
              </a:ext>
            </a:extLst>
          </p:cNvPr>
          <p:cNvSpPr/>
          <p:nvPr/>
        </p:nvSpPr>
        <p:spPr>
          <a:xfrm>
            <a:off x="9351818" y="2573421"/>
            <a:ext cx="133613" cy="130601"/>
          </a:xfrm>
          <a:custGeom>
            <a:avLst/>
            <a:gdLst/>
            <a:ahLst/>
            <a:cxnLst/>
            <a:rect l="l" t="t" r="r" b="b"/>
            <a:pathLst>
              <a:path w="9185" h="8978" extrusionOk="0">
                <a:moveTo>
                  <a:pt x="5917" y="1007"/>
                </a:moveTo>
                <a:cubicBezTo>
                  <a:pt x="6092" y="1007"/>
                  <a:pt x="6254" y="1073"/>
                  <a:pt x="6419" y="1210"/>
                </a:cubicBezTo>
                <a:cubicBezTo>
                  <a:pt x="6998" y="1706"/>
                  <a:pt x="7503" y="3021"/>
                  <a:pt x="7834" y="4911"/>
                </a:cubicBezTo>
                <a:cubicBezTo>
                  <a:pt x="8000" y="5886"/>
                  <a:pt x="8109" y="6866"/>
                  <a:pt x="8165" y="7850"/>
                </a:cubicBezTo>
                <a:cubicBezTo>
                  <a:pt x="6747" y="7943"/>
                  <a:pt x="5475" y="7983"/>
                  <a:pt x="4408" y="7983"/>
                </a:cubicBezTo>
                <a:cubicBezTo>
                  <a:pt x="2668" y="7983"/>
                  <a:pt x="1478" y="7876"/>
                  <a:pt x="1102" y="7711"/>
                </a:cubicBezTo>
                <a:lnTo>
                  <a:pt x="1102" y="7706"/>
                </a:lnTo>
                <a:cubicBezTo>
                  <a:pt x="1159" y="7232"/>
                  <a:pt x="1655" y="5808"/>
                  <a:pt x="2592" y="4223"/>
                </a:cubicBezTo>
                <a:cubicBezTo>
                  <a:pt x="3698" y="2337"/>
                  <a:pt x="4860" y="1171"/>
                  <a:pt x="5788" y="1018"/>
                </a:cubicBezTo>
                <a:cubicBezTo>
                  <a:pt x="5832" y="1011"/>
                  <a:pt x="5875" y="1007"/>
                  <a:pt x="5917" y="1007"/>
                </a:cubicBezTo>
                <a:close/>
                <a:moveTo>
                  <a:pt x="5911" y="1"/>
                </a:moveTo>
                <a:cubicBezTo>
                  <a:pt x="5815" y="1"/>
                  <a:pt x="5719" y="9"/>
                  <a:pt x="5622" y="25"/>
                </a:cubicBezTo>
                <a:cubicBezTo>
                  <a:pt x="4033" y="291"/>
                  <a:pt x="2618" y="2194"/>
                  <a:pt x="1712" y="3740"/>
                </a:cubicBezTo>
                <a:cubicBezTo>
                  <a:pt x="841" y="5229"/>
                  <a:pt x="1" y="7219"/>
                  <a:pt x="110" y="7959"/>
                </a:cubicBezTo>
                <a:cubicBezTo>
                  <a:pt x="201" y="8603"/>
                  <a:pt x="924" y="8978"/>
                  <a:pt x="4268" y="8978"/>
                </a:cubicBezTo>
                <a:cubicBezTo>
                  <a:pt x="4407" y="8978"/>
                  <a:pt x="4551" y="8978"/>
                  <a:pt x="4699" y="8974"/>
                </a:cubicBezTo>
                <a:cubicBezTo>
                  <a:pt x="6693" y="8956"/>
                  <a:pt x="8696" y="8812"/>
                  <a:pt x="8718" y="8812"/>
                </a:cubicBezTo>
                <a:cubicBezTo>
                  <a:pt x="8980" y="8795"/>
                  <a:pt x="9184" y="8577"/>
                  <a:pt x="9184" y="8316"/>
                </a:cubicBezTo>
                <a:cubicBezTo>
                  <a:pt x="9184" y="8255"/>
                  <a:pt x="9023" y="2107"/>
                  <a:pt x="7064" y="443"/>
                </a:cubicBezTo>
                <a:cubicBezTo>
                  <a:pt x="6717" y="153"/>
                  <a:pt x="6324" y="1"/>
                  <a:pt x="591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1;p36">
            <a:extLst>
              <a:ext uri="{FF2B5EF4-FFF2-40B4-BE49-F238E27FC236}">
                <a16:creationId xmlns:a16="http://schemas.microsoft.com/office/drawing/2014/main" id="{B3B0BBE5-305D-404B-9807-3E66B4171604}"/>
              </a:ext>
            </a:extLst>
          </p:cNvPr>
          <p:cNvSpPr/>
          <p:nvPr/>
        </p:nvSpPr>
        <p:spPr>
          <a:xfrm>
            <a:off x="9655425" y="3232552"/>
            <a:ext cx="144377" cy="37211"/>
          </a:xfrm>
          <a:custGeom>
            <a:avLst/>
            <a:gdLst/>
            <a:ahLst/>
            <a:cxnLst/>
            <a:rect l="l" t="t" r="r" b="b"/>
            <a:pathLst>
              <a:path w="9925" h="2558" extrusionOk="0">
                <a:moveTo>
                  <a:pt x="0" y="0"/>
                </a:moveTo>
                <a:cubicBezTo>
                  <a:pt x="1" y="0"/>
                  <a:pt x="6858" y="2557"/>
                  <a:pt x="9705" y="2557"/>
                </a:cubicBezTo>
                <a:cubicBezTo>
                  <a:pt x="9781" y="2557"/>
                  <a:pt x="9854" y="2556"/>
                  <a:pt x="9924" y="2552"/>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2;p36">
            <a:extLst>
              <a:ext uri="{FF2B5EF4-FFF2-40B4-BE49-F238E27FC236}">
                <a16:creationId xmlns:a16="http://schemas.microsoft.com/office/drawing/2014/main" id="{908FFA26-5AB3-4224-802A-10BAE6EF95C6}"/>
              </a:ext>
            </a:extLst>
          </p:cNvPr>
          <p:cNvSpPr/>
          <p:nvPr/>
        </p:nvSpPr>
        <p:spPr>
          <a:xfrm>
            <a:off x="9647002" y="3225177"/>
            <a:ext cx="160393" cy="51845"/>
          </a:xfrm>
          <a:custGeom>
            <a:avLst/>
            <a:gdLst/>
            <a:ahLst/>
            <a:cxnLst/>
            <a:rect l="l" t="t" r="r" b="b"/>
            <a:pathLst>
              <a:path w="11026" h="3564" extrusionOk="0">
                <a:moveTo>
                  <a:pt x="568" y="1"/>
                </a:moveTo>
                <a:cubicBezTo>
                  <a:pt x="365" y="1"/>
                  <a:pt x="174" y="125"/>
                  <a:pt x="100" y="329"/>
                </a:cubicBezTo>
                <a:cubicBezTo>
                  <a:pt x="0" y="590"/>
                  <a:pt x="140" y="886"/>
                  <a:pt x="405" y="977"/>
                </a:cubicBezTo>
                <a:cubicBezTo>
                  <a:pt x="697" y="1086"/>
                  <a:pt x="7385" y="3564"/>
                  <a:pt x="10294" y="3564"/>
                </a:cubicBezTo>
                <a:cubicBezTo>
                  <a:pt x="10377" y="3564"/>
                  <a:pt x="10455" y="3564"/>
                  <a:pt x="10529" y="3560"/>
                </a:cubicBezTo>
                <a:cubicBezTo>
                  <a:pt x="10808" y="3546"/>
                  <a:pt x="11026" y="3311"/>
                  <a:pt x="11013" y="3033"/>
                </a:cubicBezTo>
                <a:cubicBezTo>
                  <a:pt x="10996" y="2761"/>
                  <a:pt x="10774" y="2557"/>
                  <a:pt x="10509" y="2557"/>
                </a:cubicBezTo>
                <a:cubicBezTo>
                  <a:pt x="10499" y="2557"/>
                  <a:pt x="10488" y="2557"/>
                  <a:pt x="10477" y="2558"/>
                </a:cubicBezTo>
                <a:cubicBezTo>
                  <a:pt x="10411" y="2562"/>
                  <a:pt x="10342" y="2563"/>
                  <a:pt x="10270" y="2563"/>
                </a:cubicBezTo>
                <a:cubicBezTo>
                  <a:pt x="7560" y="2563"/>
                  <a:pt x="826" y="67"/>
                  <a:pt x="754" y="37"/>
                </a:cubicBezTo>
                <a:cubicBezTo>
                  <a:pt x="693" y="12"/>
                  <a:pt x="630" y="1"/>
                  <a:pt x="568" y="1"/>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33;p36">
            <a:extLst>
              <a:ext uri="{FF2B5EF4-FFF2-40B4-BE49-F238E27FC236}">
                <a16:creationId xmlns:a16="http://schemas.microsoft.com/office/drawing/2014/main" id="{BC0ECE75-CE05-42ED-BB51-10E187FC82CE}"/>
              </a:ext>
            </a:extLst>
          </p:cNvPr>
          <p:cNvSpPr/>
          <p:nvPr/>
        </p:nvSpPr>
        <p:spPr>
          <a:xfrm>
            <a:off x="8369821" y="3364492"/>
            <a:ext cx="719078" cy="1608791"/>
          </a:xfrm>
          <a:custGeom>
            <a:avLst/>
            <a:gdLst/>
            <a:ahLst/>
            <a:cxnLst/>
            <a:rect l="l" t="t" r="r" b="b"/>
            <a:pathLst>
              <a:path w="49432" h="110594" extrusionOk="0">
                <a:moveTo>
                  <a:pt x="36077" y="0"/>
                </a:moveTo>
                <a:cubicBezTo>
                  <a:pt x="36077" y="0"/>
                  <a:pt x="29131" y="1847"/>
                  <a:pt x="22042" y="8509"/>
                </a:cubicBezTo>
                <a:cubicBezTo>
                  <a:pt x="14958" y="15171"/>
                  <a:pt x="8718" y="26649"/>
                  <a:pt x="6310" y="37566"/>
                </a:cubicBezTo>
                <a:cubicBezTo>
                  <a:pt x="3897" y="48478"/>
                  <a:pt x="636" y="82072"/>
                  <a:pt x="636" y="90864"/>
                </a:cubicBezTo>
                <a:cubicBezTo>
                  <a:pt x="636" y="99651"/>
                  <a:pt x="0" y="110567"/>
                  <a:pt x="0" y="110567"/>
                </a:cubicBezTo>
                <a:cubicBezTo>
                  <a:pt x="3397" y="110567"/>
                  <a:pt x="6792" y="110565"/>
                  <a:pt x="10188" y="110565"/>
                </a:cubicBezTo>
                <a:cubicBezTo>
                  <a:pt x="15281" y="110565"/>
                  <a:pt x="20374" y="110570"/>
                  <a:pt x="25469" y="110593"/>
                </a:cubicBezTo>
                <a:cubicBezTo>
                  <a:pt x="26627" y="110589"/>
                  <a:pt x="27790" y="110485"/>
                  <a:pt x="28935" y="110284"/>
                </a:cubicBezTo>
                <a:cubicBezTo>
                  <a:pt x="36634" y="108982"/>
                  <a:pt x="46497" y="103696"/>
                  <a:pt x="49432" y="97021"/>
                </a:cubicBezTo>
                <a:cubicBezTo>
                  <a:pt x="47198" y="85473"/>
                  <a:pt x="44437" y="69200"/>
                  <a:pt x="44437" y="59251"/>
                </a:cubicBezTo>
                <a:cubicBezTo>
                  <a:pt x="44437" y="42525"/>
                  <a:pt x="48831" y="33028"/>
                  <a:pt x="46845" y="21690"/>
                </a:cubicBezTo>
                <a:cubicBezTo>
                  <a:pt x="44864" y="10351"/>
                  <a:pt x="40609" y="2979"/>
                  <a:pt x="36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34;p36">
            <a:extLst>
              <a:ext uri="{FF2B5EF4-FFF2-40B4-BE49-F238E27FC236}">
                <a16:creationId xmlns:a16="http://schemas.microsoft.com/office/drawing/2014/main" id="{BE0F5779-98F7-45EC-9AF4-543ED648F851}"/>
              </a:ext>
            </a:extLst>
          </p:cNvPr>
          <p:cNvSpPr/>
          <p:nvPr/>
        </p:nvSpPr>
        <p:spPr>
          <a:xfrm>
            <a:off x="8369821" y="3364550"/>
            <a:ext cx="719078" cy="1608733"/>
          </a:xfrm>
          <a:custGeom>
            <a:avLst/>
            <a:gdLst/>
            <a:ahLst/>
            <a:cxnLst/>
            <a:rect l="l" t="t" r="r" b="b"/>
            <a:pathLst>
              <a:path w="49432" h="110590" extrusionOk="0">
                <a:moveTo>
                  <a:pt x="36072" y="1"/>
                </a:moveTo>
                <a:cubicBezTo>
                  <a:pt x="36072" y="1"/>
                  <a:pt x="29127" y="1843"/>
                  <a:pt x="22042" y="8505"/>
                </a:cubicBezTo>
                <a:cubicBezTo>
                  <a:pt x="14953" y="15167"/>
                  <a:pt x="8718" y="26650"/>
                  <a:pt x="6305" y="37562"/>
                </a:cubicBezTo>
                <a:cubicBezTo>
                  <a:pt x="3897" y="48478"/>
                  <a:pt x="636" y="82068"/>
                  <a:pt x="636" y="90860"/>
                </a:cubicBezTo>
                <a:cubicBezTo>
                  <a:pt x="636" y="99647"/>
                  <a:pt x="0" y="110563"/>
                  <a:pt x="0" y="110563"/>
                </a:cubicBezTo>
                <a:cubicBezTo>
                  <a:pt x="3397" y="110563"/>
                  <a:pt x="6792" y="110561"/>
                  <a:pt x="10188" y="110561"/>
                </a:cubicBezTo>
                <a:cubicBezTo>
                  <a:pt x="15281" y="110561"/>
                  <a:pt x="20374" y="110566"/>
                  <a:pt x="25469" y="110589"/>
                </a:cubicBezTo>
                <a:cubicBezTo>
                  <a:pt x="26627" y="110585"/>
                  <a:pt x="27790" y="110481"/>
                  <a:pt x="28935" y="110280"/>
                </a:cubicBezTo>
                <a:cubicBezTo>
                  <a:pt x="36634" y="108978"/>
                  <a:pt x="46497" y="103692"/>
                  <a:pt x="49432" y="97017"/>
                </a:cubicBezTo>
                <a:lnTo>
                  <a:pt x="49432" y="97017"/>
                </a:lnTo>
                <a:cubicBezTo>
                  <a:pt x="45121" y="100679"/>
                  <a:pt x="25700" y="107851"/>
                  <a:pt x="22861" y="108482"/>
                </a:cubicBezTo>
                <a:cubicBezTo>
                  <a:pt x="22722" y="108513"/>
                  <a:pt x="22594" y="108528"/>
                  <a:pt x="22476" y="108528"/>
                </a:cubicBezTo>
                <a:cubicBezTo>
                  <a:pt x="20183" y="108528"/>
                  <a:pt x="21814" y="102829"/>
                  <a:pt x="26013" y="97134"/>
                </a:cubicBezTo>
                <a:cubicBezTo>
                  <a:pt x="27182" y="95548"/>
                  <a:pt x="27355" y="94958"/>
                  <a:pt x="26949" y="94958"/>
                </a:cubicBezTo>
                <a:cubicBezTo>
                  <a:pt x="25823" y="94958"/>
                  <a:pt x="20237" y="99509"/>
                  <a:pt x="19081" y="99973"/>
                </a:cubicBezTo>
                <a:cubicBezTo>
                  <a:pt x="19042" y="99989"/>
                  <a:pt x="19006" y="99997"/>
                  <a:pt x="18971" y="99997"/>
                </a:cubicBezTo>
                <a:cubicBezTo>
                  <a:pt x="17613" y="99997"/>
                  <a:pt x="19708" y="88164"/>
                  <a:pt x="19708" y="82325"/>
                </a:cubicBezTo>
                <a:cubicBezTo>
                  <a:pt x="19708" y="76338"/>
                  <a:pt x="25382" y="25287"/>
                  <a:pt x="25382" y="25287"/>
                </a:cubicBezTo>
                <a:lnTo>
                  <a:pt x="36094" y="5753"/>
                </a:lnTo>
                <a:lnTo>
                  <a:pt x="39760" y="3523"/>
                </a:lnTo>
                <a:cubicBezTo>
                  <a:pt x="38580" y="2017"/>
                  <a:pt x="37339" y="832"/>
                  <a:pt x="36072" y="1"/>
                </a:cubicBezTo>
                <a:close/>
              </a:path>
            </a:pathLst>
          </a:custGeom>
          <a:gradFill>
            <a:gsLst>
              <a:gs pos="0">
                <a:srgbClr val="8587D1"/>
              </a:gs>
              <a:gs pos="100000">
                <a:srgbClr val="C4B3E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35;p36">
            <a:extLst>
              <a:ext uri="{FF2B5EF4-FFF2-40B4-BE49-F238E27FC236}">
                <a16:creationId xmlns:a16="http://schemas.microsoft.com/office/drawing/2014/main" id="{356100AD-7919-42CF-A149-2D8A8B2AFCE8}"/>
              </a:ext>
            </a:extLst>
          </p:cNvPr>
          <p:cNvSpPr/>
          <p:nvPr/>
        </p:nvSpPr>
        <p:spPr>
          <a:xfrm>
            <a:off x="8362344" y="3357218"/>
            <a:ext cx="733960" cy="1623353"/>
          </a:xfrm>
          <a:custGeom>
            <a:avLst/>
            <a:gdLst/>
            <a:ahLst/>
            <a:cxnLst/>
            <a:rect l="l" t="t" r="r" b="b"/>
            <a:pathLst>
              <a:path w="50455" h="111595" extrusionOk="0">
                <a:moveTo>
                  <a:pt x="36503" y="1049"/>
                </a:moveTo>
                <a:cubicBezTo>
                  <a:pt x="38698" y="2551"/>
                  <a:pt x="40762" y="5103"/>
                  <a:pt x="42486" y="8438"/>
                </a:cubicBezTo>
                <a:cubicBezTo>
                  <a:pt x="44450" y="12240"/>
                  <a:pt x="45926" y="16895"/>
                  <a:pt x="46867" y="22277"/>
                </a:cubicBezTo>
                <a:cubicBezTo>
                  <a:pt x="47942" y="28425"/>
                  <a:pt x="47111" y="34081"/>
                  <a:pt x="46148" y="40635"/>
                </a:cubicBezTo>
                <a:cubicBezTo>
                  <a:pt x="45352" y="46047"/>
                  <a:pt x="44450" y="52178"/>
                  <a:pt x="44450" y="59751"/>
                </a:cubicBezTo>
                <a:cubicBezTo>
                  <a:pt x="44450" y="69635"/>
                  <a:pt x="47150" y="85681"/>
                  <a:pt x="49423" y="97460"/>
                </a:cubicBezTo>
                <a:cubicBezTo>
                  <a:pt x="48086" y="100386"/>
                  <a:pt x="45182" y="103321"/>
                  <a:pt x="41224" y="105742"/>
                </a:cubicBezTo>
                <a:cubicBezTo>
                  <a:pt x="37562" y="107980"/>
                  <a:pt x="33242" y="109639"/>
                  <a:pt x="29367" y="110292"/>
                </a:cubicBezTo>
                <a:cubicBezTo>
                  <a:pt x="28247" y="110488"/>
                  <a:pt x="27115" y="110588"/>
                  <a:pt x="25983" y="110593"/>
                </a:cubicBezTo>
                <a:cubicBezTo>
                  <a:pt x="20427" y="110567"/>
                  <a:pt x="14797" y="110562"/>
                  <a:pt x="9271" y="110562"/>
                </a:cubicBezTo>
                <a:lnTo>
                  <a:pt x="1041" y="110562"/>
                </a:lnTo>
                <a:cubicBezTo>
                  <a:pt x="1167" y="108272"/>
                  <a:pt x="1651" y="98966"/>
                  <a:pt x="1651" y="91359"/>
                </a:cubicBezTo>
                <a:cubicBezTo>
                  <a:pt x="1651" y="82711"/>
                  <a:pt x="4877" y="49178"/>
                  <a:pt x="7307" y="38170"/>
                </a:cubicBezTo>
                <a:cubicBezTo>
                  <a:pt x="8478" y="32871"/>
                  <a:pt x="10573" y="27341"/>
                  <a:pt x="13373" y="22181"/>
                </a:cubicBezTo>
                <a:cubicBezTo>
                  <a:pt x="16160" y="17038"/>
                  <a:pt x="19452" y="12610"/>
                  <a:pt x="22896" y="9370"/>
                </a:cubicBezTo>
                <a:cubicBezTo>
                  <a:pt x="26501" y="5983"/>
                  <a:pt x="30068" y="3884"/>
                  <a:pt x="32423" y="2717"/>
                </a:cubicBezTo>
                <a:cubicBezTo>
                  <a:pt x="34457" y="1711"/>
                  <a:pt x="35968" y="1210"/>
                  <a:pt x="36503" y="1049"/>
                </a:cubicBezTo>
                <a:close/>
                <a:moveTo>
                  <a:pt x="36587" y="1"/>
                </a:moveTo>
                <a:cubicBezTo>
                  <a:pt x="36544" y="1"/>
                  <a:pt x="36501" y="6"/>
                  <a:pt x="36460" y="17"/>
                </a:cubicBezTo>
                <a:cubicBezTo>
                  <a:pt x="36172" y="95"/>
                  <a:pt x="29310" y="1972"/>
                  <a:pt x="22212" y="8643"/>
                </a:cubicBezTo>
                <a:cubicBezTo>
                  <a:pt x="15001" y="15423"/>
                  <a:pt x="8766" y="26927"/>
                  <a:pt x="6332" y="37957"/>
                </a:cubicBezTo>
                <a:cubicBezTo>
                  <a:pt x="3893" y="49008"/>
                  <a:pt x="649" y="82677"/>
                  <a:pt x="649" y="91359"/>
                </a:cubicBezTo>
                <a:cubicBezTo>
                  <a:pt x="649" y="100033"/>
                  <a:pt x="22" y="110928"/>
                  <a:pt x="18" y="111037"/>
                </a:cubicBezTo>
                <a:cubicBezTo>
                  <a:pt x="0" y="111320"/>
                  <a:pt x="227" y="111564"/>
                  <a:pt x="514" y="111564"/>
                </a:cubicBezTo>
                <a:lnTo>
                  <a:pt x="4916" y="111564"/>
                </a:lnTo>
                <a:cubicBezTo>
                  <a:pt x="6297" y="111564"/>
                  <a:pt x="7687" y="111564"/>
                  <a:pt x="9083" y="111564"/>
                </a:cubicBezTo>
                <a:cubicBezTo>
                  <a:pt x="14668" y="111564"/>
                  <a:pt x="20360" y="111566"/>
                  <a:pt x="25979" y="111594"/>
                </a:cubicBezTo>
                <a:lnTo>
                  <a:pt x="26048" y="111594"/>
                </a:lnTo>
                <a:cubicBezTo>
                  <a:pt x="27215" y="111581"/>
                  <a:pt x="28378" y="111477"/>
                  <a:pt x="29532" y="111276"/>
                </a:cubicBezTo>
                <a:cubicBezTo>
                  <a:pt x="37448" y="109940"/>
                  <a:pt x="47416" y="104505"/>
                  <a:pt x="50403" y="97721"/>
                </a:cubicBezTo>
                <a:cubicBezTo>
                  <a:pt x="50442" y="97630"/>
                  <a:pt x="50455" y="97525"/>
                  <a:pt x="50433" y="97425"/>
                </a:cubicBezTo>
                <a:cubicBezTo>
                  <a:pt x="48160" y="85672"/>
                  <a:pt x="45452" y="69600"/>
                  <a:pt x="45452" y="59751"/>
                </a:cubicBezTo>
                <a:cubicBezTo>
                  <a:pt x="45452" y="52248"/>
                  <a:pt x="46349" y="46156"/>
                  <a:pt x="47137" y="40783"/>
                </a:cubicBezTo>
                <a:cubicBezTo>
                  <a:pt x="48112" y="34142"/>
                  <a:pt x="48957" y="28412"/>
                  <a:pt x="47851" y="22103"/>
                </a:cubicBezTo>
                <a:cubicBezTo>
                  <a:pt x="46893" y="16625"/>
                  <a:pt x="45391" y="11870"/>
                  <a:pt x="43375" y="7981"/>
                </a:cubicBezTo>
                <a:cubicBezTo>
                  <a:pt x="41520" y="4393"/>
                  <a:pt x="39268" y="1663"/>
                  <a:pt x="36860" y="82"/>
                </a:cubicBezTo>
                <a:cubicBezTo>
                  <a:pt x="36779" y="28"/>
                  <a:pt x="36683" y="1"/>
                  <a:pt x="36587" y="1"/>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36;p36">
            <a:extLst>
              <a:ext uri="{FF2B5EF4-FFF2-40B4-BE49-F238E27FC236}">
                <a16:creationId xmlns:a16="http://schemas.microsoft.com/office/drawing/2014/main" id="{E2A7203B-4544-45A0-BB7C-86A1CC6729EF}"/>
              </a:ext>
            </a:extLst>
          </p:cNvPr>
          <p:cNvSpPr/>
          <p:nvPr/>
        </p:nvSpPr>
        <p:spPr>
          <a:xfrm>
            <a:off x="8888531" y="3402808"/>
            <a:ext cx="236095" cy="499538"/>
          </a:xfrm>
          <a:custGeom>
            <a:avLst/>
            <a:gdLst/>
            <a:ahLst/>
            <a:cxnLst/>
            <a:rect l="l" t="t" r="r" b="b"/>
            <a:pathLst>
              <a:path w="16230" h="34340" extrusionOk="0">
                <a:moveTo>
                  <a:pt x="0" y="1"/>
                </a:moveTo>
                <a:lnTo>
                  <a:pt x="12180" y="22173"/>
                </a:lnTo>
                <a:lnTo>
                  <a:pt x="12833" y="34340"/>
                </a:lnTo>
                <a:cubicBezTo>
                  <a:pt x="12833" y="34340"/>
                  <a:pt x="16229" y="25661"/>
                  <a:pt x="14718" y="20000"/>
                </a:cubicBezTo>
                <a:cubicBezTo>
                  <a:pt x="13212" y="14340"/>
                  <a:pt x="1" y="1"/>
                  <a:pt x="0" y="1"/>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37;p36">
            <a:extLst>
              <a:ext uri="{FF2B5EF4-FFF2-40B4-BE49-F238E27FC236}">
                <a16:creationId xmlns:a16="http://schemas.microsoft.com/office/drawing/2014/main" id="{59E4E276-D3B4-4860-92DC-A2C8C70F3464}"/>
              </a:ext>
            </a:extLst>
          </p:cNvPr>
          <p:cNvSpPr/>
          <p:nvPr/>
        </p:nvSpPr>
        <p:spPr>
          <a:xfrm>
            <a:off x="8879090" y="3395476"/>
            <a:ext cx="239964" cy="514157"/>
          </a:xfrm>
          <a:custGeom>
            <a:avLst/>
            <a:gdLst/>
            <a:ahLst/>
            <a:cxnLst/>
            <a:rect l="l" t="t" r="r" b="b"/>
            <a:pathLst>
              <a:path w="16496" h="35345" extrusionOk="0">
                <a:moveTo>
                  <a:pt x="3223" y="4149"/>
                </a:moveTo>
                <a:lnTo>
                  <a:pt x="3223" y="4149"/>
                </a:lnTo>
                <a:cubicBezTo>
                  <a:pt x="4346" y="5443"/>
                  <a:pt x="5688" y="7019"/>
                  <a:pt x="7055" y="8700"/>
                </a:cubicBezTo>
                <a:cubicBezTo>
                  <a:pt x="11575" y="14260"/>
                  <a:pt x="14283" y="18388"/>
                  <a:pt x="14884" y="20635"/>
                </a:cubicBezTo>
                <a:cubicBezTo>
                  <a:pt x="15846" y="24254"/>
                  <a:pt x="14714" y="29235"/>
                  <a:pt x="13839" y="32183"/>
                </a:cubicBezTo>
                <a:lnTo>
                  <a:pt x="13330" y="22651"/>
                </a:lnTo>
                <a:cubicBezTo>
                  <a:pt x="13325" y="22577"/>
                  <a:pt x="13303" y="22503"/>
                  <a:pt x="13269" y="22438"/>
                </a:cubicBezTo>
                <a:lnTo>
                  <a:pt x="3223" y="4149"/>
                </a:lnTo>
                <a:close/>
                <a:moveTo>
                  <a:pt x="653" y="0"/>
                </a:moveTo>
                <a:cubicBezTo>
                  <a:pt x="314" y="0"/>
                  <a:pt x="0" y="367"/>
                  <a:pt x="210" y="749"/>
                </a:cubicBezTo>
                <a:lnTo>
                  <a:pt x="12337" y="22817"/>
                </a:lnTo>
                <a:lnTo>
                  <a:pt x="12981" y="34870"/>
                </a:lnTo>
                <a:cubicBezTo>
                  <a:pt x="12994" y="35105"/>
                  <a:pt x="13168" y="35301"/>
                  <a:pt x="13399" y="35336"/>
                </a:cubicBezTo>
                <a:cubicBezTo>
                  <a:pt x="13425" y="35340"/>
                  <a:pt x="13456" y="35344"/>
                  <a:pt x="13482" y="35344"/>
                </a:cubicBezTo>
                <a:cubicBezTo>
                  <a:pt x="13687" y="35344"/>
                  <a:pt x="13870" y="35218"/>
                  <a:pt x="13944" y="35026"/>
                </a:cubicBezTo>
                <a:cubicBezTo>
                  <a:pt x="14566" y="33354"/>
                  <a:pt x="15080" y="31647"/>
                  <a:pt x="15476" y="29910"/>
                </a:cubicBezTo>
                <a:cubicBezTo>
                  <a:pt x="16369" y="26008"/>
                  <a:pt x="16495" y="22804"/>
                  <a:pt x="15846" y="20374"/>
                </a:cubicBezTo>
                <a:cubicBezTo>
                  <a:pt x="14322" y="14661"/>
                  <a:pt x="1560" y="757"/>
                  <a:pt x="1015" y="169"/>
                </a:cubicBezTo>
                <a:cubicBezTo>
                  <a:pt x="908" y="51"/>
                  <a:pt x="779" y="0"/>
                  <a:pt x="653"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38;p36">
            <a:extLst>
              <a:ext uri="{FF2B5EF4-FFF2-40B4-BE49-F238E27FC236}">
                <a16:creationId xmlns:a16="http://schemas.microsoft.com/office/drawing/2014/main" id="{963CED62-B4AA-464B-B1F1-2740454E26BC}"/>
              </a:ext>
            </a:extLst>
          </p:cNvPr>
          <p:cNvSpPr/>
          <p:nvPr/>
        </p:nvSpPr>
        <p:spPr>
          <a:xfrm>
            <a:off x="9025795" y="3880351"/>
            <a:ext cx="93318" cy="922152"/>
          </a:xfrm>
          <a:custGeom>
            <a:avLst/>
            <a:gdLst/>
            <a:ahLst/>
            <a:cxnLst/>
            <a:rect l="l" t="t" r="r" b="b"/>
            <a:pathLst>
              <a:path w="6415" h="63392" extrusionOk="0">
                <a:moveTo>
                  <a:pt x="4150" y="1"/>
                </a:moveTo>
                <a:lnTo>
                  <a:pt x="3393" y="1512"/>
                </a:lnTo>
                <a:lnTo>
                  <a:pt x="1" y="52828"/>
                </a:lnTo>
                <a:lnTo>
                  <a:pt x="3771" y="63392"/>
                </a:lnTo>
                <a:lnTo>
                  <a:pt x="6415" y="42264"/>
                </a:lnTo>
                <a:lnTo>
                  <a:pt x="4150" y="1"/>
                </a:ln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39;p36">
            <a:extLst>
              <a:ext uri="{FF2B5EF4-FFF2-40B4-BE49-F238E27FC236}">
                <a16:creationId xmlns:a16="http://schemas.microsoft.com/office/drawing/2014/main" id="{7319B9B6-1D2F-40C0-A412-BF04B8C40310}"/>
              </a:ext>
            </a:extLst>
          </p:cNvPr>
          <p:cNvSpPr/>
          <p:nvPr/>
        </p:nvSpPr>
        <p:spPr>
          <a:xfrm>
            <a:off x="9018449" y="3873107"/>
            <a:ext cx="108010" cy="936684"/>
          </a:xfrm>
          <a:custGeom>
            <a:avLst/>
            <a:gdLst/>
            <a:ahLst/>
            <a:cxnLst/>
            <a:rect l="l" t="t" r="r" b="b"/>
            <a:pathLst>
              <a:path w="7425" h="64391" extrusionOk="0">
                <a:moveTo>
                  <a:pt x="4311" y="3399"/>
                </a:moveTo>
                <a:lnTo>
                  <a:pt x="6419" y="42745"/>
                </a:lnTo>
                <a:lnTo>
                  <a:pt x="4046" y="61748"/>
                </a:lnTo>
                <a:lnTo>
                  <a:pt x="1015" y="53257"/>
                </a:lnTo>
                <a:lnTo>
                  <a:pt x="4311" y="3399"/>
                </a:lnTo>
                <a:close/>
                <a:moveTo>
                  <a:pt x="4653" y="1"/>
                </a:moveTo>
                <a:cubicBezTo>
                  <a:pt x="4481" y="1"/>
                  <a:pt x="4307" y="87"/>
                  <a:pt x="4211" y="276"/>
                </a:cubicBezTo>
                <a:lnTo>
                  <a:pt x="3458" y="1783"/>
                </a:lnTo>
                <a:cubicBezTo>
                  <a:pt x="3423" y="1844"/>
                  <a:pt x="3406" y="1909"/>
                  <a:pt x="3401" y="1975"/>
                </a:cubicBezTo>
                <a:lnTo>
                  <a:pt x="5" y="53296"/>
                </a:lnTo>
                <a:cubicBezTo>
                  <a:pt x="0" y="53361"/>
                  <a:pt x="9" y="53431"/>
                  <a:pt x="35" y="53496"/>
                </a:cubicBezTo>
                <a:lnTo>
                  <a:pt x="3806" y="64060"/>
                </a:lnTo>
                <a:cubicBezTo>
                  <a:pt x="3880" y="64260"/>
                  <a:pt x="4067" y="64391"/>
                  <a:pt x="4281" y="64391"/>
                </a:cubicBezTo>
                <a:lnTo>
                  <a:pt x="4333" y="64391"/>
                </a:lnTo>
                <a:cubicBezTo>
                  <a:pt x="4564" y="64365"/>
                  <a:pt x="4747" y="64182"/>
                  <a:pt x="4777" y="63955"/>
                </a:cubicBezTo>
                <a:lnTo>
                  <a:pt x="7416" y="42823"/>
                </a:lnTo>
                <a:cubicBezTo>
                  <a:pt x="7420" y="42793"/>
                  <a:pt x="7425" y="42762"/>
                  <a:pt x="7420" y="42732"/>
                </a:cubicBezTo>
                <a:lnTo>
                  <a:pt x="5156" y="472"/>
                </a:lnTo>
                <a:cubicBezTo>
                  <a:pt x="5141" y="174"/>
                  <a:pt x="4898" y="1"/>
                  <a:pt x="4653" y="1"/>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0;p36">
            <a:extLst>
              <a:ext uri="{FF2B5EF4-FFF2-40B4-BE49-F238E27FC236}">
                <a16:creationId xmlns:a16="http://schemas.microsoft.com/office/drawing/2014/main" id="{E8640CCE-D321-49BC-AC68-D4E64AD161C6}"/>
              </a:ext>
            </a:extLst>
          </p:cNvPr>
          <p:cNvSpPr/>
          <p:nvPr/>
        </p:nvSpPr>
        <p:spPr>
          <a:xfrm>
            <a:off x="8871875" y="2667670"/>
            <a:ext cx="694887" cy="913337"/>
          </a:xfrm>
          <a:custGeom>
            <a:avLst/>
            <a:gdLst/>
            <a:ahLst/>
            <a:cxnLst/>
            <a:rect l="l" t="t" r="r" b="b"/>
            <a:pathLst>
              <a:path w="47769" h="62786" extrusionOk="0">
                <a:moveTo>
                  <a:pt x="34435" y="1"/>
                </a:moveTo>
                <a:cubicBezTo>
                  <a:pt x="33276" y="1"/>
                  <a:pt x="32090" y="92"/>
                  <a:pt x="30904" y="278"/>
                </a:cubicBezTo>
                <a:cubicBezTo>
                  <a:pt x="23671" y="1410"/>
                  <a:pt x="21829" y="4106"/>
                  <a:pt x="21829" y="4106"/>
                </a:cubicBezTo>
                <a:cubicBezTo>
                  <a:pt x="21829" y="4106"/>
                  <a:pt x="21797" y="4105"/>
                  <a:pt x="21735" y="4105"/>
                </a:cubicBezTo>
                <a:cubicBezTo>
                  <a:pt x="20694" y="4105"/>
                  <a:pt x="11295" y="4233"/>
                  <a:pt x="5813" y="8782"/>
                </a:cubicBezTo>
                <a:cubicBezTo>
                  <a:pt x="0" y="13603"/>
                  <a:pt x="3545" y="21258"/>
                  <a:pt x="5387" y="23949"/>
                </a:cubicBezTo>
                <a:cubicBezTo>
                  <a:pt x="7229" y="26640"/>
                  <a:pt x="10634" y="29762"/>
                  <a:pt x="10634" y="29762"/>
                </a:cubicBezTo>
                <a:cubicBezTo>
                  <a:pt x="10634" y="29762"/>
                  <a:pt x="11056" y="35292"/>
                  <a:pt x="11483" y="37983"/>
                </a:cubicBezTo>
                <a:cubicBezTo>
                  <a:pt x="11910" y="40670"/>
                  <a:pt x="5247" y="48185"/>
                  <a:pt x="5247" y="48185"/>
                </a:cubicBezTo>
                <a:lnTo>
                  <a:pt x="14884" y="62786"/>
                </a:lnTo>
                <a:lnTo>
                  <a:pt x="25800" y="54282"/>
                </a:lnTo>
                <a:cubicBezTo>
                  <a:pt x="25800" y="54282"/>
                  <a:pt x="41250" y="53149"/>
                  <a:pt x="42665" y="51874"/>
                </a:cubicBezTo>
                <a:cubicBezTo>
                  <a:pt x="44084" y="50598"/>
                  <a:pt x="44080" y="36563"/>
                  <a:pt x="44080" y="36563"/>
                </a:cubicBezTo>
                <a:lnTo>
                  <a:pt x="47768" y="34438"/>
                </a:lnTo>
                <a:cubicBezTo>
                  <a:pt x="47768" y="34438"/>
                  <a:pt x="44367" y="19694"/>
                  <a:pt x="43514" y="16437"/>
                </a:cubicBezTo>
                <a:lnTo>
                  <a:pt x="42665" y="13176"/>
                </a:lnTo>
                <a:cubicBezTo>
                  <a:pt x="42665" y="13176"/>
                  <a:pt x="47625" y="11473"/>
                  <a:pt x="46492" y="6514"/>
                </a:cubicBezTo>
                <a:cubicBezTo>
                  <a:pt x="45546" y="2364"/>
                  <a:pt x="40340" y="1"/>
                  <a:pt x="344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1;p36">
            <a:extLst>
              <a:ext uri="{FF2B5EF4-FFF2-40B4-BE49-F238E27FC236}">
                <a16:creationId xmlns:a16="http://schemas.microsoft.com/office/drawing/2014/main" id="{B2DFF7BF-157B-4A68-A05F-794538A5DCCA}"/>
              </a:ext>
            </a:extLst>
          </p:cNvPr>
          <p:cNvSpPr/>
          <p:nvPr/>
        </p:nvSpPr>
        <p:spPr>
          <a:xfrm>
            <a:off x="8871875" y="2667684"/>
            <a:ext cx="674361" cy="913322"/>
          </a:xfrm>
          <a:custGeom>
            <a:avLst/>
            <a:gdLst/>
            <a:ahLst/>
            <a:cxnLst/>
            <a:rect l="l" t="t" r="r" b="b"/>
            <a:pathLst>
              <a:path w="46358" h="62785" extrusionOk="0">
                <a:moveTo>
                  <a:pt x="34425" y="0"/>
                </a:moveTo>
                <a:cubicBezTo>
                  <a:pt x="33270" y="0"/>
                  <a:pt x="32087" y="91"/>
                  <a:pt x="30904" y="277"/>
                </a:cubicBezTo>
                <a:cubicBezTo>
                  <a:pt x="23671" y="1409"/>
                  <a:pt x="21829" y="4105"/>
                  <a:pt x="21829" y="4105"/>
                </a:cubicBezTo>
                <a:cubicBezTo>
                  <a:pt x="21829" y="4105"/>
                  <a:pt x="21797" y="4104"/>
                  <a:pt x="21735" y="4104"/>
                </a:cubicBezTo>
                <a:cubicBezTo>
                  <a:pt x="20694" y="4104"/>
                  <a:pt x="11295" y="4232"/>
                  <a:pt x="5813" y="8781"/>
                </a:cubicBezTo>
                <a:cubicBezTo>
                  <a:pt x="0" y="13602"/>
                  <a:pt x="3545" y="21257"/>
                  <a:pt x="5387" y="23948"/>
                </a:cubicBezTo>
                <a:cubicBezTo>
                  <a:pt x="7229" y="26639"/>
                  <a:pt x="10634" y="29761"/>
                  <a:pt x="10634" y="29761"/>
                </a:cubicBezTo>
                <a:cubicBezTo>
                  <a:pt x="10634" y="29761"/>
                  <a:pt x="11056" y="35291"/>
                  <a:pt x="11483" y="37982"/>
                </a:cubicBezTo>
                <a:cubicBezTo>
                  <a:pt x="11910" y="40669"/>
                  <a:pt x="5247" y="48184"/>
                  <a:pt x="5247" y="48184"/>
                </a:cubicBezTo>
                <a:lnTo>
                  <a:pt x="14884" y="62785"/>
                </a:lnTo>
                <a:lnTo>
                  <a:pt x="25800" y="54281"/>
                </a:lnTo>
                <a:cubicBezTo>
                  <a:pt x="25800" y="54281"/>
                  <a:pt x="37605" y="53414"/>
                  <a:pt x="41524" y="52343"/>
                </a:cubicBezTo>
                <a:lnTo>
                  <a:pt x="42665" y="51873"/>
                </a:lnTo>
                <a:lnTo>
                  <a:pt x="42665" y="51873"/>
                </a:lnTo>
                <a:cubicBezTo>
                  <a:pt x="42665" y="51873"/>
                  <a:pt x="40734" y="52057"/>
                  <a:pt x="38234" y="52057"/>
                </a:cubicBezTo>
                <a:cubicBezTo>
                  <a:pt x="34479" y="52057"/>
                  <a:pt x="29442" y="51641"/>
                  <a:pt x="27738" y="49560"/>
                </a:cubicBezTo>
                <a:cubicBezTo>
                  <a:pt x="24903" y="46090"/>
                  <a:pt x="27738" y="32857"/>
                  <a:pt x="29946" y="26238"/>
                </a:cubicBezTo>
                <a:cubicBezTo>
                  <a:pt x="32149" y="19619"/>
                  <a:pt x="26793" y="16785"/>
                  <a:pt x="26793" y="16785"/>
                </a:cubicBezTo>
                <a:lnTo>
                  <a:pt x="42887" y="14011"/>
                </a:lnTo>
                <a:cubicBezTo>
                  <a:pt x="42669" y="13179"/>
                  <a:pt x="42669" y="13175"/>
                  <a:pt x="42669" y="13175"/>
                </a:cubicBezTo>
                <a:cubicBezTo>
                  <a:pt x="42669" y="13175"/>
                  <a:pt x="44306" y="12605"/>
                  <a:pt x="45487" y="11181"/>
                </a:cubicBezTo>
                <a:lnTo>
                  <a:pt x="46357" y="6064"/>
                </a:lnTo>
                <a:cubicBezTo>
                  <a:pt x="45145" y="2199"/>
                  <a:pt x="40113" y="0"/>
                  <a:pt x="34425" y="0"/>
                </a:cubicBezTo>
                <a:close/>
              </a:path>
            </a:pathLst>
          </a:custGeom>
          <a:gradFill>
            <a:gsLst>
              <a:gs pos="0">
                <a:srgbClr val="8369FE"/>
              </a:gs>
              <a:gs pos="100000">
                <a:srgbClr val="C4B3E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2;p36">
            <a:extLst>
              <a:ext uri="{FF2B5EF4-FFF2-40B4-BE49-F238E27FC236}">
                <a16:creationId xmlns:a16="http://schemas.microsoft.com/office/drawing/2014/main" id="{D1740B5B-1AA3-4288-83F9-F6CA951323FE}"/>
              </a:ext>
            </a:extLst>
          </p:cNvPr>
          <p:cNvSpPr/>
          <p:nvPr/>
        </p:nvSpPr>
        <p:spPr>
          <a:xfrm>
            <a:off x="9395022" y="2934909"/>
            <a:ext cx="95471" cy="70814"/>
          </a:xfrm>
          <a:custGeom>
            <a:avLst/>
            <a:gdLst/>
            <a:ahLst/>
            <a:cxnLst/>
            <a:rect l="l" t="t" r="r" b="b"/>
            <a:pathLst>
              <a:path w="6563" h="4868" extrusionOk="0">
                <a:moveTo>
                  <a:pt x="3130" y="1"/>
                </a:moveTo>
                <a:cubicBezTo>
                  <a:pt x="2776" y="1"/>
                  <a:pt x="2406" y="57"/>
                  <a:pt x="2025" y="191"/>
                </a:cubicBezTo>
                <a:cubicBezTo>
                  <a:pt x="192" y="836"/>
                  <a:pt x="0" y="3209"/>
                  <a:pt x="13" y="4306"/>
                </a:cubicBezTo>
                <a:cubicBezTo>
                  <a:pt x="18" y="4650"/>
                  <a:pt x="40" y="4868"/>
                  <a:pt x="40" y="4868"/>
                </a:cubicBezTo>
                <a:cubicBezTo>
                  <a:pt x="40" y="4868"/>
                  <a:pt x="1603" y="3022"/>
                  <a:pt x="3584" y="2743"/>
                </a:cubicBezTo>
                <a:cubicBezTo>
                  <a:pt x="3765" y="2717"/>
                  <a:pt x="3937" y="2706"/>
                  <a:pt x="4101" y="2706"/>
                </a:cubicBezTo>
                <a:cubicBezTo>
                  <a:pt x="5742" y="2706"/>
                  <a:pt x="6563" y="3875"/>
                  <a:pt x="6563" y="3875"/>
                </a:cubicBezTo>
                <a:lnTo>
                  <a:pt x="6423" y="1607"/>
                </a:lnTo>
                <a:cubicBezTo>
                  <a:pt x="6423" y="1607"/>
                  <a:pt x="5015" y="1"/>
                  <a:pt x="3130" y="1"/>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43;p36">
            <a:extLst>
              <a:ext uri="{FF2B5EF4-FFF2-40B4-BE49-F238E27FC236}">
                <a16:creationId xmlns:a16="http://schemas.microsoft.com/office/drawing/2014/main" id="{61EEE119-D8DC-4D54-B862-2BC39AF90877}"/>
              </a:ext>
            </a:extLst>
          </p:cNvPr>
          <p:cNvSpPr/>
          <p:nvPr/>
        </p:nvSpPr>
        <p:spPr>
          <a:xfrm>
            <a:off x="9434866" y="3040810"/>
            <a:ext cx="20598" cy="61839"/>
          </a:xfrm>
          <a:custGeom>
            <a:avLst/>
            <a:gdLst/>
            <a:ahLst/>
            <a:cxnLst/>
            <a:rect l="l" t="t" r="r" b="b"/>
            <a:pathLst>
              <a:path w="1416" h="4251" extrusionOk="0">
                <a:moveTo>
                  <a:pt x="706" y="0"/>
                </a:moveTo>
                <a:cubicBezTo>
                  <a:pt x="318" y="0"/>
                  <a:pt x="0" y="950"/>
                  <a:pt x="0" y="2125"/>
                </a:cubicBezTo>
                <a:cubicBezTo>
                  <a:pt x="0" y="3301"/>
                  <a:pt x="318" y="4250"/>
                  <a:pt x="706" y="4250"/>
                </a:cubicBezTo>
                <a:cubicBezTo>
                  <a:pt x="1098" y="4250"/>
                  <a:pt x="1416" y="3297"/>
                  <a:pt x="1416" y="2125"/>
                </a:cubicBezTo>
                <a:cubicBezTo>
                  <a:pt x="1416" y="950"/>
                  <a:pt x="1098" y="0"/>
                  <a:pt x="706"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44;p36">
            <a:extLst>
              <a:ext uri="{FF2B5EF4-FFF2-40B4-BE49-F238E27FC236}">
                <a16:creationId xmlns:a16="http://schemas.microsoft.com/office/drawing/2014/main" id="{39C5CFAD-2E14-49D0-9DBF-A094330C5DDF}"/>
              </a:ext>
            </a:extLst>
          </p:cNvPr>
          <p:cNvSpPr/>
          <p:nvPr/>
        </p:nvSpPr>
        <p:spPr>
          <a:xfrm>
            <a:off x="9348967" y="3249732"/>
            <a:ext cx="56267" cy="50216"/>
          </a:xfrm>
          <a:custGeom>
            <a:avLst/>
            <a:gdLst/>
            <a:ahLst/>
            <a:cxnLst/>
            <a:rect l="l" t="t" r="r" b="b"/>
            <a:pathLst>
              <a:path w="3868" h="3452" extrusionOk="0">
                <a:moveTo>
                  <a:pt x="2688" y="0"/>
                </a:moveTo>
                <a:cubicBezTo>
                  <a:pt x="2170" y="0"/>
                  <a:pt x="1533" y="302"/>
                  <a:pt x="1011" y="844"/>
                </a:cubicBezTo>
                <a:cubicBezTo>
                  <a:pt x="227" y="1663"/>
                  <a:pt x="1" y="2721"/>
                  <a:pt x="506" y="3208"/>
                </a:cubicBezTo>
                <a:cubicBezTo>
                  <a:pt x="678" y="3373"/>
                  <a:pt x="912" y="3451"/>
                  <a:pt x="1176" y="3451"/>
                </a:cubicBezTo>
                <a:cubicBezTo>
                  <a:pt x="1695" y="3451"/>
                  <a:pt x="2331" y="3151"/>
                  <a:pt x="2853" y="2612"/>
                </a:cubicBezTo>
                <a:cubicBezTo>
                  <a:pt x="3637" y="1793"/>
                  <a:pt x="3867" y="731"/>
                  <a:pt x="3358" y="243"/>
                </a:cubicBezTo>
                <a:cubicBezTo>
                  <a:pt x="3186" y="78"/>
                  <a:pt x="2953" y="0"/>
                  <a:pt x="2688"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45;p36">
            <a:extLst>
              <a:ext uri="{FF2B5EF4-FFF2-40B4-BE49-F238E27FC236}">
                <a16:creationId xmlns:a16="http://schemas.microsoft.com/office/drawing/2014/main" id="{B76B82D5-FB2E-44CF-B077-D2771FA7D02A}"/>
              </a:ext>
            </a:extLst>
          </p:cNvPr>
          <p:cNvSpPr/>
          <p:nvPr/>
        </p:nvSpPr>
        <p:spPr>
          <a:xfrm>
            <a:off x="8897274" y="2660367"/>
            <a:ext cx="677271" cy="927927"/>
          </a:xfrm>
          <a:custGeom>
            <a:avLst/>
            <a:gdLst/>
            <a:ahLst/>
            <a:cxnLst/>
            <a:rect l="l" t="t" r="r" b="b"/>
            <a:pathLst>
              <a:path w="46558" h="63789" extrusionOk="0">
                <a:moveTo>
                  <a:pt x="32707" y="997"/>
                </a:moveTo>
                <a:cubicBezTo>
                  <a:pt x="34993" y="997"/>
                  <a:pt x="37174" y="1363"/>
                  <a:pt x="39060" y="2078"/>
                </a:cubicBezTo>
                <a:cubicBezTo>
                  <a:pt x="41916" y="3162"/>
                  <a:pt x="43762" y="4956"/>
                  <a:pt x="44259" y="7129"/>
                </a:cubicBezTo>
                <a:cubicBezTo>
                  <a:pt x="45278" y="11579"/>
                  <a:pt x="40945" y="13142"/>
                  <a:pt x="40758" y="13203"/>
                </a:cubicBezTo>
                <a:cubicBezTo>
                  <a:pt x="40510" y="13290"/>
                  <a:pt x="40370" y="13552"/>
                  <a:pt x="40436" y="13804"/>
                </a:cubicBezTo>
                <a:lnTo>
                  <a:pt x="41289" y="17066"/>
                </a:lnTo>
                <a:cubicBezTo>
                  <a:pt x="42051" y="19996"/>
                  <a:pt x="44925" y="32406"/>
                  <a:pt x="45452" y="34692"/>
                </a:cubicBezTo>
                <a:lnTo>
                  <a:pt x="42086" y="36634"/>
                </a:lnTo>
                <a:cubicBezTo>
                  <a:pt x="41933" y="36721"/>
                  <a:pt x="41838" y="36887"/>
                  <a:pt x="41838" y="37070"/>
                </a:cubicBezTo>
                <a:cubicBezTo>
                  <a:pt x="41838" y="37100"/>
                  <a:pt x="41838" y="40606"/>
                  <a:pt x="41663" y="44220"/>
                </a:cubicBezTo>
                <a:cubicBezTo>
                  <a:pt x="41337" y="51000"/>
                  <a:pt x="40710" y="51897"/>
                  <a:pt x="40588" y="52005"/>
                </a:cubicBezTo>
                <a:cubicBezTo>
                  <a:pt x="40409" y="52167"/>
                  <a:pt x="39251" y="52754"/>
                  <a:pt x="31905" y="53560"/>
                </a:cubicBezTo>
                <a:cubicBezTo>
                  <a:pt x="27921" y="53995"/>
                  <a:pt x="24059" y="54283"/>
                  <a:pt x="24019" y="54287"/>
                </a:cubicBezTo>
                <a:cubicBezTo>
                  <a:pt x="23919" y="54291"/>
                  <a:pt x="23823" y="54331"/>
                  <a:pt x="23745" y="54392"/>
                </a:cubicBezTo>
                <a:lnTo>
                  <a:pt x="13260" y="62565"/>
                </a:lnTo>
                <a:lnTo>
                  <a:pt x="4128" y="48731"/>
                </a:lnTo>
                <a:cubicBezTo>
                  <a:pt x="5478" y="47181"/>
                  <a:pt x="10647" y="41032"/>
                  <a:pt x="10233" y="38407"/>
                </a:cubicBezTo>
                <a:cubicBezTo>
                  <a:pt x="9815" y="35763"/>
                  <a:pt x="9393" y="30277"/>
                  <a:pt x="9389" y="30225"/>
                </a:cubicBezTo>
                <a:cubicBezTo>
                  <a:pt x="9375" y="30098"/>
                  <a:pt x="9319" y="29976"/>
                  <a:pt x="9223" y="29894"/>
                </a:cubicBezTo>
                <a:cubicBezTo>
                  <a:pt x="9188" y="29863"/>
                  <a:pt x="5844" y="26785"/>
                  <a:pt x="4054" y="24168"/>
                </a:cubicBezTo>
                <a:cubicBezTo>
                  <a:pt x="3040" y="22687"/>
                  <a:pt x="1834" y="20183"/>
                  <a:pt x="1481" y="17597"/>
                </a:cubicBezTo>
                <a:cubicBezTo>
                  <a:pt x="1028" y="14309"/>
                  <a:pt x="2008" y="11640"/>
                  <a:pt x="4385" y="9668"/>
                </a:cubicBezTo>
                <a:cubicBezTo>
                  <a:pt x="9802" y="5177"/>
                  <a:pt x="19330" y="5104"/>
                  <a:pt x="20038" y="5104"/>
                </a:cubicBezTo>
                <a:cubicBezTo>
                  <a:pt x="20062" y="5104"/>
                  <a:pt x="20075" y="5104"/>
                  <a:pt x="20079" y="5104"/>
                </a:cubicBezTo>
                <a:cubicBezTo>
                  <a:pt x="20083" y="5104"/>
                  <a:pt x="20087" y="5104"/>
                  <a:pt x="20091" y="5104"/>
                </a:cubicBezTo>
                <a:cubicBezTo>
                  <a:pt x="20252" y="5104"/>
                  <a:pt x="20399" y="5022"/>
                  <a:pt x="20492" y="4891"/>
                </a:cubicBezTo>
                <a:cubicBezTo>
                  <a:pt x="20514" y="4865"/>
                  <a:pt x="22369" y="2348"/>
                  <a:pt x="29232" y="1272"/>
                </a:cubicBezTo>
                <a:cubicBezTo>
                  <a:pt x="30401" y="1088"/>
                  <a:pt x="31567" y="997"/>
                  <a:pt x="32707" y="997"/>
                </a:cubicBezTo>
                <a:close/>
                <a:moveTo>
                  <a:pt x="32694" y="0"/>
                </a:moveTo>
                <a:cubicBezTo>
                  <a:pt x="31506" y="0"/>
                  <a:pt x="30293" y="94"/>
                  <a:pt x="29079" y="284"/>
                </a:cubicBezTo>
                <a:cubicBezTo>
                  <a:pt x="22826" y="1268"/>
                  <a:pt x="20466" y="3410"/>
                  <a:pt x="19848" y="4107"/>
                </a:cubicBezTo>
                <a:cubicBezTo>
                  <a:pt x="17945" y="4137"/>
                  <a:pt x="16046" y="4316"/>
                  <a:pt x="14174" y="4643"/>
                </a:cubicBezTo>
                <a:cubicBezTo>
                  <a:pt x="11122" y="5169"/>
                  <a:pt x="6837" y="6341"/>
                  <a:pt x="3750" y="8897"/>
                </a:cubicBezTo>
                <a:cubicBezTo>
                  <a:pt x="1128" y="11074"/>
                  <a:pt x="0" y="14126"/>
                  <a:pt x="492" y="17732"/>
                </a:cubicBezTo>
                <a:cubicBezTo>
                  <a:pt x="871" y="20488"/>
                  <a:pt x="2156" y="23157"/>
                  <a:pt x="3231" y="24729"/>
                </a:cubicBezTo>
                <a:cubicBezTo>
                  <a:pt x="4890" y="27155"/>
                  <a:pt x="7725" y="29859"/>
                  <a:pt x="8404" y="30495"/>
                </a:cubicBezTo>
                <a:cubicBezTo>
                  <a:pt x="8483" y="31514"/>
                  <a:pt x="8862" y="36134"/>
                  <a:pt x="9245" y="38559"/>
                </a:cubicBezTo>
                <a:cubicBezTo>
                  <a:pt x="9528" y="40353"/>
                  <a:pt x="5644" y="45522"/>
                  <a:pt x="3127" y="48356"/>
                </a:cubicBezTo>
                <a:cubicBezTo>
                  <a:pt x="2974" y="48526"/>
                  <a:pt x="2957" y="48774"/>
                  <a:pt x="3083" y="48966"/>
                </a:cubicBezTo>
                <a:lnTo>
                  <a:pt x="12720" y="63566"/>
                </a:lnTo>
                <a:cubicBezTo>
                  <a:pt x="12815" y="63706"/>
                  <a:pt x="12972" y="63788"/>
                  <a:pt x="13138" y="63788"/>
                </a:cubicBezTo>
                <a:cubicBezTo>
                  <a:pt x="13251" y="63788"/>
                  <a:pt x="13360" y="63754"/>
                  <a:pt x="13447" y="63684"/>
                </a:cubicBezTo>
                <a:lnTo>
                  <a:pt x="24237" y="55271"/>
                </a:lnTo>
                <a:cubicBezTo>
                  <a:pt x="24995" y="55215"/>
                  <a:pt x="28452" y="54945"/>
                  <a:pt x="32005" y="54557"/>
                </a:cubicBezTo>
                <a:cubicBezTo>
                  <a:pt x="40248" y="53651"/>
                  <a:pt x="40975" y="52994"/>
                  <a:pt x="41254" y="52750"/>
                </a:cubicBezTo>
                <a:cubicBezTo>
                  <a:pt x="41563" y="52467"/>
                  <a:pt x="42295" y="51809"/>
                  <a:pt x="42656" y="44268"/>
                </a:cubicBezTo>
                <a:cubicBezTo>
                  <a:pt x="42804" y="41233"/>
                  <a:pt x="42830" y="38272"/>
                  <a:pt x="42835" y="37357"/>
                </a:cubicBezTo>
                <a:lnTo>
                  <a:pt x="46270" y="35372"/>
                </a:lnTo>
                <a:cubicBezTo>
                  <a:pt x="46462" y="35263"/>
                  <a:pt x="46558" y="35041"/>
                  <a:pt x="46510" y="34827"/>
                </a:cubicBezTo>
                <a:cubicBezTo>
                  <a:pt x="46475" y="34679"/>
                  <a:pt x="43096" y="20040"/>
                  <a:pt x="42256" y="16813"/>
                </a:cubicBezTo>
                <a:lnTo>
                  <a:pt x="41511" y="13974"/>
                </a:lnTo>
                <a:cubicBezTo>
                  <a:pt x="42282" y="13621"/>
                  <a:pt x="42987" y="13147"/>
                  <a:pt x="43601" y="12568"/>
                </a:cubicBezTo>
                <a:cubicBezTo>
                  <a:pt x="44703" y="11527"/>
                  <a:pt x="45874" y="9698"/>
                  <a:pt x="45234" y="6902"/>
                </a:cubicBezTo>
                <a:cubicBezTo>
                  <a:pt x="44664" y="4394"/>
                  <a:pt x="42595" y="2348"/>
                  <a:pt x="39417" y="1146"/>
                </a:cubicBezTo>
                <a:cubicBezTo>
                  <a:pt x="37415" y="387"/>
                  <a:pt x="35107" y="0"/>
                  <a:pt x="32694"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46;p36">
            <a:extLst>
              <a:ext uri="{FF2B5EF4-FFF2-40B4-BE49-F238E27FC236}">
                <a16:creationId xmlns:a16="http://schemas.microsoft.com/office/drawing/2014/main" id="{17251A32-907C-4FBD-A596-EE2AB14426C5}"/>
              </a:ext>
            </a:extLst>
          </p:cNvPr>
          <p:cNvSpPr/>
          <p:nvPr/>
        </p:nvSpPr>
        <p:spPr>
          <a:xfrm>
            <a:off x="8871875" y="2667670"/>
            <a:ext cx="692850" cy="533985"/>
          </a:xfrm>
          <a:custGeom>
            <a:avLst/>
            <a:gdLst/>
            <a:ahLst/>
            <a:cxnLst/>
            <a:rect l="l" t="t" r="r" b="b"/>
            <a:pathLst>
              <a:path w="47629" h="36708" extrusionOk="0">
                <a:moveTo>
                  <a:pt x="34431" y="1"/>
                </a:moveTo>
                <a:cubicBezTo>
                  <a:pt x="33273" y="1"/>
                  <a:pt x="32088" y="92"/>
                  <a:pt x="30904" y="278"/>
                </a:cubicBezTo>
                <a:cubicBezTo>
                  <a:pt x="23671" y="1410"/>
                  <a:pt x="21829" y="4106"/>
                  <a:pt x="21829" y="4106"/>
                </a:cubicBezTo>
                <a:cubicBezTo>
                  <a:pt x="21829" y="4106"/>
                  <a:pt x="21797" y="4105"/>
                  <a:pt x="21735" y="4105"/>
                </a:cubicBezTo>
                <a:cubicBezTo>
                  <a:pt x="20694" y="4105"/>
                  <a:pt x="11295" y="4233"/>
                  <a:pt x="5813" y="8782"/>
                </a:cubicBezTo>
                <a:cubicBezTo>
                  <a:pt x="0" y="13603"/>
                  <a:pt x="3545" y="21258"/>
                  <a:pt x="5387" y="23949"/>
                </a:cubicBezTo>
                <a:cubicBezTo>
                  <a:pt x="7229" y="26640"/>
                  <a:pt x="10634" y="29762"/>
                  <a:pt x="10634" y="29762"/>
                </a:cubicBezTo>
                <a:cubicBezTo>
                  <a:pt x="10634" y="29762"/>
                  <a:pt x="10865" y="32797"/>
                  <a:pt x="11161" y="35462"/>
                </a:cubicBezTo>
                <a:lnTo>
                  <a:pt x="15593" y="36707"/>
                </a:lnTo>
                <a:lnTo>
                  <a:pt x="20414" y="34155"/>
                </a:lnTo>
                <a:lnTo>
                  <a:pt x="25234" y="33023"/>
                </a:lnTo>
                <a:cubicBezTo>
                  <a:pt x="25234" y="33023"/>
                  <a:pt x="21690" y="30328"/>
                  <a:pt x="23675" y="27776"/>
                </a:cubicBezTo>
                <a:cubicBezTo>
                  <a:pt x="25661" y="25225"/>
                  <a:pt x="29345" y="24375"/>
                  <a:pt x="29484" y="22390"/>
                </a:cubicBezTo>
                <a:cubicBezTo>
                  <a:pt x="29628" y="20404"/>
                  <a:pt x="21690" y="17570"/>
                  <a:pt x="24241" y="15871"/>
                </a:cubicBezTo>
                <a:cubicBezTo>
                  <a:pt x="26793" y="14169"/>
                  <a:pt x="42669" y="13176"/>
                  <a:pt x="42669" y="13176"/>
                </a:cubicBezTo>
                <a:cubicBezTo>
                  <a:pt x="42669" y="13176"/>
                  <a:pt x="47629" y="11473"/>
                  <a:pt x="46492" y="6514"/>
                </a:cubicBezTo>
                <a:cubicBezTo>
                  <a:pt x="45546" y="2367"/>
                  <a:pt x="40338" y="1"/>
                  <a:pt x="34431"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47;p36">
            <a:extLst>
              <a:ext uri="{FF2B5EF4-FFF2-40B4-BE49-F238E27FC236}">
                <a16:creationId xmlns:a16="http://schemas.microsoft.com/office/drawing/2014/main" id="{B5147DB4-0961-4ADB-AD81-DA408112E7E8}"/>
              </a:ext>
            </a:extLst>
          </p:cNvPr>
          <p:cNvSpPr/>
          <p:nvPr/>
        </p:nvSpPr>
        <p:spPr>
          <a:xfrm>
            <a:off x="8897274" y="2660367"/>
            <a:ext cx="667335" cy="548561"/>
          </a:xfrm>
          <a:custGeom>
            <a:avLst/>
            <a:gdLst/>
            <a:ahLst/>
            <a:cxnLst/>
            <a:rect l="l" t="t" r="r" b="b"/>
            <a:pathLst>
              <a:path w="45875" h="37710" extrusionOk="0">
                <a:moveTo>
                  <a:pt x="32713" y="1002"/>
                </a:moveTo>
                <a:cubicBezTo>
                  <a:pt x="34998" y="1002"/>
                  <a:pt x="37178" y="1367"/>
                  <a:pt x="39064" y="2082"/>
                </a:cubicBezTo>
                <a:cubicBezTo>
                  <a:pt x="41920" y="3162"/>
                  <a:pt x="43767" y="4956"/>
                  <a:pt x="44267" y="7129"/>
                </a:cubicBezTo>
                <a:cubicBezTo>
                  <a:pt x="45230" y="11357"/>
                  <a:pt x="41372" y="12977"/>
                  <a:pt x="40823" y="13186"/>
                </a:cubicBezTo>
                <a:cubicBezTo>
                  <a:pt x="40261" y="13221"/>
                  <a:pt x="36551" y="13469"/>
                  <a:pt x="32615" y="13891"/>
                </a:cubicBezTo>
                <a:cubicBezTo>
                  <a:pt x="30464" y="14122"/>
                  <a:pt x="23915" y="14828"/>
                  <a:pt x="22221" y="15960"/>
                </a:cubicBezTo>
                <a:cubicBezTo>
                  <a:pt x="21624" y="16356"/>
                  <a:pt x="21494" y="16813"/>
                  <a:pt x="21489" y="17131"/>
                </a:cubicBezTo>
                <a:cubicBezTo>
                  <a:pt x="21481" y="18237"/>
                  <a:pt x="22913" y="19230"/>
                  <a:pt x="24568" y="20384"/>
                </a:cubicBezTo>
                <a:cubicBezTo>
                  <a:pt x="25652" y="21137"/>
                  <a:pt x="27285" y="22278"/>
                  <a:pt x="27242" y="22857"/>
                </a:cubicBezTo>
                <a:cubicBezTo>
                  <a:pt x="27185" y="23702"/>
                  <a:pt x="26118" y="24394"/>
                  <a:pt x="24890" y="25195"/>
                </a:cubicBezTo>
                <a:cubicBezTo>
                  <a:pt x="23758" y="25927"/>
                  <a:pt x="22478" y="26759"/>
                  <a:pt x="21537" y="27969"/>
                </a:cubicBezTo>
                <a:cubicBezTo>
                  <a:pt x="20971" y="28696"/>
                  <a:pt x="20740" y="29502"/>
                  <a:pt x="20854" y="30360"/>
                </a:cubicBezTo>
                <a:cubicBezTo>
                  <a:pt x="21010" y="31566"/>
                  <a:pt x="21825" y="32611"/>
                  <a:pt x="22452" y="33255"/>
                </a:cubicBezTo>
                <a:lnTo>
                  <a:pt x="18555" y="34170"/>
                </a:lnTo>
                <a:cubicBezTo>
                  <a:pt x="18515" y="34178"/>
                  <a:pt x="18472" y="34196"/>
                  <a:pt x="18437" y="34213"/>
                </a:cubicBezTo>
                <a:lnTo>
                  <a:pt x="13795" y="36674"/>
                </a:lnTo>
                <a:lnTo>
                  <a:pt x="9876" y="35572"/>
                </a:lnTo>
                <a:cubicBezTo>
                  <a:pt x="9602" y="33029"/>
                  <a:pt x="9389" y="30255"/>
                  <a:pt x="9393" y="30225"/>
                </a:cubicBezTo>
                <a:cubicBezTo>
                  <a:pt x="9384" y="30098"/>
                  <a:pt x="9323" y="29981"/>
                  <a:pt x="9232" y="29894"/>
                </a:cubicBezTo>
                <a:cubicBezTo>
                  <a:pt x="9197" y="29863"/>
                  <a:pt x="5848" y="26785"/>
                  <a:pt x="4059" y="24172"/>
                </a:cubicBezTo>
                <a:cubicBezTo>
                  <a:pt x="3044" y="22687"/>
                  <a:pt x="1838" y="20183"/>
                  <a:pt x="1485" y="17597"/>
                </a:cubicBezTo>
                <a:cubicBezTo>
                  <a:pt x="1032" y="14309"/>
                  <a:pt x="2012" y="11640"/>
                  <a:pt x="4390" y="9672"/>
                </a:cubicBezTo>
                <a:cubicBezTo>
                  <a:pt x="5996" y="8339"/>
                  <a:pt x="9027" y="6554"/>
                  <a:pt x="14326" y="5635"/>
                </a:cubicBezTo>
                <a:cubicBezTo>
                  <a:pt x="17247" y="5130"/>
                  <a:pt x="19614" y="5108"/>
                  <a:pt x="20021" y="5108"/>
                </a:cubicBezTo>
                <a:cubicBezTo>
                  <a:pt x="20060" y="5108"/>
                  <a:pt x="20081" y="5108"/>
                  <a:pt x="20083" y="5108"/>
                </a:cubicBezTo>
                <a:cubicBezTo>
                  <a:pt x="20248" y="5108"/>
                  <a:pt x="20405" y="5030"/>
                  <a:pt x="20501" y="4895"/>
                </a:cubicBezTo>
                <a:cubicBezTo>
                  <a:pt x="20505" y="4886"/>
                  <a:pt x="20963" y="4255"/>
                  <a:pt x="22256" y="3497"/>
                </a:cubicBezTo>
                <a:cubicBezTo>
                  <a:pt x="23458" y="2796"/>
                  <a:pt x="25648" y="1838"/>
                  <a:pt x="29240" y="1277"/>
                </a:cubicBezTo>
                <a:cubicBezTo>
                  <a:pt x="30408" y="1093"/>
                  <a:pt x="31574" y="1002"/>
                  <a:pt x="32713" y="1002"/>
                </a:cubicBezTo>
                <a:close/>
                <a:moveTo>
                  <a:pt x="32693" y="0"/>
                </a:moveTo>
                <a:cubicBezTo>
                  <a:pt x="31506" y="0"/>
                  <a:pt x="30293" y="94"/>
                  <a:pt x="29079" y="284"/>
                </a:cubicBezTo>
                <a:cubicBezTo>
                  <a:pt x="22826" y="1268"/>
                  <a:pt x="20466" y="3410"/>
                  <a:pt x="19848" y="4107"/>
                </a:cubicBezTo>
                <a:cubicBezTo>
                  <a:pt x="17945" y="4137"/>
                  <a:pt x="16046" y="4316"/>
                  <a:pt x="14170" y="4647"/>
                </a:cubicBezTo>
                <a:cubicBezTo>
                  <a:pt x="8644" y="5601"/>
                  <a:pt x="5452" y="7486"/>
                  <a:pt x="3745" y="8901"/>
                </a:cubicBezTo>
                <a:cubicBezTo>
                  <a:pt x="1124" y="11074"/>
                  <a:pt x="0" y="14131"/>
                  <a:pt x="488" y="17732"/>
                </a:cubicBezTo>
                <a:cubicBezTo>
                  <a:pt x="867" y="20493"/>
                  <a:pt x="2151" y="23157"/>
                  <a:pt x="3227" y="24734"/>
                </a:cubicBezTo>
                <a:cubicBezTo>
                  <a:pt x="4886" y="27155"/>
                  <a:pt x="7721" y="29859"/>
                  <a:pt x="8404" y="30495"/>
                </a:cubicBezTo>
                <a:cubicBezTo>
                  <a:pt x="8461" y="31213"/>
                  <a:pt x="8670" y="33760"/>
                  <a:pt x="8918" y="36016"/>
                </a:cubicBezTo>
                <a:cubicBezTo>
                  <a:pt x="8940" y="36221"/>
                  <a:pt x="9084" y="36391"/>
                  <a:pt x="9280" y="36443"/>
                </a:cubicBezTo>
                <a:lnTo>
                  <a:pt x="13712" y="37688"/>
                </a:lnTo>
                <a:cubicBezTo>
                  <a:pt x="13756" y="37701"/>
                  <a:pt x="13804" y="37710"/>
                  <a:pt x="13847" y="37710"/>
                </a:cubicBezTo>
                <a:cubicBezTo>
                  <a:pt x="13930" y="37710"/>
                  <a:pt x="14009" y="37688"/>
                  <a:pt x="14083" y="37653"/>
                </a:cubicBezTo>
                <a:lnTo>
                  <a:pt x="18846" y="35132"/>
                </a:lnTo>
                <a:lnTo>
                  <a:pt x="23601" y="34013"/>
                </a:lnTo>
                <a:cubicBezTo>
                  <a:pt x="24015" y="33913"/>
                  <a:pt x="24128" y="33382"/>
                  <a:pt x="23789" y="33125"/>
                </a:cubicBezTo>
                <a:cubicBezTo>
                  <a:pt x="23771" y="33116"/>
                  <a:pt x="22047" y="31784"/>
                  <a:pt x="21847" y="30229"/>
                </a:cubicBezTo>
                <a:cubicBezTo>
                  <a:pt x="21768" y="29637"/>
                  <a:pt x="21925" y="29101"/>
                  <a:pt x="22326" y="28587"/>
                </a:cubicBezTo>
                <a:cubicBezTo>
                  <a:pt x="23166" y="27508"/>
                  <a:pt x="24368" y="26724"/>
                  <a:pt x="25435" y="26031"/>
                </a:cubicBezTo>
                <a:cubicBezTo>
                  <a:pt x="26889" y="25086"/>
                  <a:pt x="28143" y="24268"/>
                  <a:pt x="28239" y="22931"/>
                </a:cubicBezTo>
                <a:cubicBezTo>
                  <a:pt x="28322" y="21781"/>
                  <a:pt x="26845" y="20754"/>
                  <a:pt x="25138" y="19565"/>
                </a:cubicBezTo>
                <a:cubicBezTo>
                  <a:pt x="24015" y="18786"/>
                  <a:pt x="22482" y="17714"/>
                  <a:pt x="22487" y="17140"/>
                </a:cubicBezTo>
                <a:cubicBezTo>
                  <a:pt x="22487" y="17031"/>
                  <a:pt x="22582" y="16913"/>
                  <a:pt x="22770" y="16791"/>
                </a:cubicBezTo>
                <a:cubicBezTo>
                  <a:pt x="24773" y="15455"/>
                  <a:pt x="36573" y="14449"/>
                  <a:pt x="40949" y="14179"/>
                </a:cubicBezTo>
                <a:cubicBezTo>
                  <a:pt x="40997" y="14174"/>
                  <a:pt x="41041" y="14166"/>
                  <a:pt x="41080" y="14153"/>
                </a:cubicBezTo>
                <a:cubicBezTo>
                  <a:pt x="42016" y="13796"/>
                  <a:pt x="42874" y="13256"/>
                  <a:pt x="43601" y="12568"/>
                </a:cubicBezTo>
                <a:cubicBezTo>
                  <a:pt x="44703" y="11527"/>
                  <a:pt x="45874" y="9698"/>
                  <a:pt x="45234" y="6902"/>
                </a:cubicBezTo>
                <a:cubicBezTo>
                  <a:pt x="44664" y="4394"/>
                  <a:pt x="42595" y="2348"/>
                  <a:pt x="39417" y="1146"/>
                </a:cubicBezTo>
                <a:cubicBezTo>
                  <a:pt x="37412" y="387"/>
                  <a:pt x="35105" y="0"/>
                  <a:pt x="32693"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48;p36">
            <a:extLst>
              <a:ext uri="{FF2B5EF4-FFF2-40B4-BE49-F238E27FC236}">
                <a16:creationId xmlns:a16="http://schemas.microsoft.com/office/drawing/2014/main" id="{04796EDA-F000-4DDA-8569-EF079254636C}"/>
              </a:ext>
            </a:extLst>
          </p:cNvPr>
          <p:cNvSpPr/>
          <p:nvPr/>
        </p:nvSpPr>
        <p:spPr>
          <a:xfrm>
            <a:off x="8937045" y="2731661"/>
            <a:ext cx="579225" cy="254177"/>
          </a:xfrm>
          <a:custGeom>
            <a:avLst/>
            <a:gdLst/>
            <a:ahLst/>
            <a:cxnLst/>
            <a:rect l="l" t="t" r="r" b="b"/>
            <a:pathLst>
              <a:path w="39818" h="17473" extrusionOk="0">
                <a:moveTo>
                  <a:pt x="35954" y="1"/>
                </a:moveTo>
                <a:cubicBezTo>
                  <a:pt x="35249" y="1"/>
                  <a:pt x="34733" y="222"/>
                  <a:pt x="34414" y="665"/>
                </a:cubicBezTo>
                <a:cubicBezTo>
                  <a:pt x="33687" y="1671"/>
                  <a:pt x="34484" y="3243"/>
                  <a:pt x="34645" y="3547"/>
                </a:cubicBezTo>
                <a:cubicBezTo>
                  <a:pt x="34767" y="3769"/>
                  <a:pt x="34997" y="3893"/>
                  <a:pt x="35233" y="3893"/>
                </a:cubicBezTo>
                <a:cubicBezTo>
                  <a:pt x="35341" y="3893"/>
                  <a:pt x="35450" y="3867"/>
                  <a:pt x="35550" y="3813"/>
                </a:cubicBezTo>
                <a:cubicBezTo>
                  <a:pt x="35873" y="3639"/>
                  <a:pt x="35990" y="3234"/>
                  <a:pt x="35816" y="2912"/>
                </a:cubicBezTo>
                <a:cubicBezTo>
                  <a:pt x="35542" y="2406"/>
                  <a:pt x="35341" y="1653"/>
                  <a:pt x="35494" y="1444"/>
                </a:cubicBezTo>
                <a:cubicBezTo>
                  <a:pt x="35529" y="1398"/>
                  <a:pt x="35664" y="1336"/>
                  <a:pt x="35949" y="1336"/>
                </a:cubicBezTo>
                <a:cubicBezTo>
                  <a:pt x="36092" y="1336"/>
                  <a:pt x="36272" y="1351"/>
                  <a:pt x="36495" y="1392"/>
                </a:cubicBezTo>
                <a:cubicBezTo>
                  <a:pt x="37924" y="1653"/>
                  <a:pt x="38224" y="3229"/>
                  <a:pt x="38281" y="3708"/>
                </a:cubicBezTo>
                <a:cubicBezTo>
                  <a:pt x="38429" y="4967"/>
                  <a:pt x="37998" y="6561"/>
                  <a:pt x="36900" y="7053"/>
                </a:cubicBezTo>
                <a:cubicBezTo>
                  <a:pt x="36500" y="7231"/>
                  <a:pt x="35640" y="7294"/>
                  <a:pt x="34517" y="7294"/>
                </a:cubicBezTo>
                <a:cubicBezTo>
                  <a:pt x="33199" y="7294"/>
                  <a:pt x="31518" y="7207"/>
                  <a:pt x="29785" y="7118"/>
                </a:cubicBezTo>
                <a:cubicBezTo>
                  <a:pt x="27501" y="7001"/>
                  <a:pt x="24974" y="6871"/>
                  <a:pt x="22474" y="6871"/>
                </a:cubicBezTo>
                <a:cubicBezTo>
                  <a:pt x="19213" y="6871"/>
                  <a:pt x="15998" y="7092"/>
                  <a:pt x="13430" y="7854"/>
                </a:cubicBezTo>
                <a:cubicBezTo>
                  <a:pt x="5849" y="10101"/>
                  <a:pt x="589" y="16114"/>
                  <a:pt x="371" y="16367"/>
                </a:cubicBezTo>
                <a:cubicBezTo>
                  <a:pt x="1" y="16802"/>
                  <a:pt x="306" y="17468"/>
                  <a:pt x="876" y="17473"/>
                </a:cubicBezTo>
                <a:cubicBezTo>
                  <a:pt x="1068" y="17473"/>
                  <a:pt x="1255" y="17386"/>
                  <a:pt x="1381" y="17242"/>
                </a:cubicBezTo>
                <a:cubicBezTo>
                  <a:pt x="1434" y="17177"/>
                  <a:pt x="6602" y="11268"/>
                  <a:pt x="13809" y="9130"/>
                </a:cubicBezTo>
                <a:cubicBezTo>
                  <a:pt x="16233" y="8411"/>
                  <a:pt x="19320" y="8200"/>
                  <a:pt x="22474" y="8200"/>
                </a:cubicBezTo>
                <a:cubicBezTo>
                  <a:pt x="24942" y="8200"/>
                  <a:pt x="27451" y="8329"/>
                  <a:pt x="29716" y="8446"/>
                </a:cubicBezTo>
                <a:cubicBezTo>
                  <a:pt x="31695" y="8549"/>
                  <a:pt x="33280" y="8625"/>
                  <a:pt x="34519" y="8625"/>
                </a:cubicBezTo>
                <a:cubicBezTo>
                  <a:pt x="35905" y="8625"/>
                  <a:pt x="36856" y="8530"/>
                  <a:pt x="37440" y="8267"/>
                </a:cubicBezTo>
                <a:cubicBezTo>
                  <a:pt x="39143" y="7514"/>
                  <a:pt x="39818" y="5324"/>
                  <a:pt x="39604" y="3547"/>
                </a:cubicBezTo>
                <a:cubicBezTo>
                  <a:pt x="39382" y="1688"/>
                  <a:pt x="38281" y="360"/>
                  <a:pt x="36735" y="77"/>
                </a:cubicBezTo>
                <a:cubicBezTo>
                  <a:pt x="36453" y="26"/>
                  <a:pt x="36193" y="1"/>
                  <a:pt x="35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49;p36">
            <a:extLst>
              <a:ext uri="{FF2B5EF4-FFF2-40B4-BE49-F238E27FC236}">
                <a16:creationId xmlns:a16="http://schemas.microsoft.com/office/drawing/2014/main" id="{260ED59C-5AE8-4843-BCBB-8993686C60F3}"/>
              </a:ext>
            </a:extLst>
          </p:cNvPr>
          <p:cNvSpPr/>
          <p:nvPr/>
        </p:nvSpPr>
        <p:spPr>
          <a:xfrm>
            <a:off x="8997036" y="2943507"/>
            <a:ext cx="250729" cy="110876"/>
          </a:xfrm>
          <a:custGeom>
            <a:avLst/>
            <a:gdLst/>
            <a:ahLst/>
            <a:cxnLst/>
            <a:rect l="l" t="t" r="r" b="b"/>
            <a:pathLst>
              <a:path w="17236" h="7622" extrusionOk="0">
                <a:moveTo>
                  <a:pt x="15239" y="1"/>
                </a:moveTo>
                <a:cubicBezTo>
                  <a:pt x="14375" y="1"/>
                  <a:pt x="13119" y="163"/>
                  <a:pt x="11318" y="480"/>
                </a:cubicBezTo>
                <a:cubicBezTo>
                  <a:pt x="9276" y="837"/>
                  <a:pt x="6824" y="1956"/>
                  <a:pt x="4037" y="3798"/>
                </a:cubicBezTo>
                <a:cubicBezTo>
                  <a:pt x="2800" y="4612"/>
                  <a:pt x="1612" y="5496"/>
                  <a:pt x="475" y="6445"/>
                </a:cubicBezTo>
                <a:cubicBezTo>
                  <a:pt x="1" y="6850"/>
                  <a:pt x="288" y="7621"/>
                  <a:pt x="911" y="7621"/>
                </a:cubicBezTo>
                <a:cubicBezTo>
                  <a:pt x="1067" y="7621"/>
                  <a:pt x="1220" y="7565"/>
                  <a:pt x="1342" y="7460"/>
                </a:cubicBezTo>
                <a:cubicBezTo>
                  <a:pt x="1398" y="7412"/>
                  <a:pt x="7072" y="2583"/>
                  <a:pt x="11553" y="1791"/>
                </a:cubicBezTo>
                <a:cubicBezTo>
                  <a:pt x="13608" y="1429"/>
                  <a:pt x="14692" y="1329"/>
                  <a:pt x="15263" y="1325"/>
                </a:cubicBezTo>
                <a:lnTo>
                  <a:pt x="15263" y="1325"/>
                </a:lnTo>
                <a:cubicBezTo>
                  <a:pt x="14910" y="1616"/>
                  <a:pt x="14253" y="2074"/>
                  <a:pt x="13042" y="2775"/>
                </a:cubicBezTo>
                <a:cubicBezTo>
                  <a:pt x="10482" y="4255"/>
                  <a:pt x="9772" y="4978"/>
                  <a:pt x="10116" y="5740"/>
                </a:cubicBezTo>
                <a:cubicBezTo>
                  <a:pt x="10305" y="6161"/>
                  <a:pt x="10728" y="6290"/>
                  <a:pt x="11229" y="6290"/>
                </a:cubicBezTo>
                <a:cubicBezTo>
                  <a:pt x="11572" y="6290"/>
                  <a:pt x="11950" y="6230"/>
                  <a:pt x="12315" y="6162"/>
                </a:cubicBezTo>
                <a:cubicBezTo>
                  <a:pt x="13125" y="6014"/>
                  <a:pt x="14166" y="5731"/>
                  <a:pt x="15245" y="5370"/>
                </a:cubicBezTo>
                <a:cubicBezTo>
                  <a:pt x="15598" y="5252"/>
                  <a:pt x="15785" y="4874"/>
                  <a:pt x="15668" y="4525"/>
                </a:cubicBezTo>
                <a:cubicBezTo>
                  <a:pt x="15574" y="4247"/>
                  <a:pt x="15317" y="4072"/>
                  <a:pt x="15040" y="4072"/>
                </a:cubicBezTo>
                <a:cubicBezTo>
                  <a:pt x="14970" y="4072"/>
                  <a:pt x="14898" y="4083"/>
                  <a:pt x="14827" y="4107"/>
                </a:cubicBezTo>
                <a:cubicBezTo>
                  <a:pt x="13991" y="4390"/>
                  <a:pt x="13142" y="4625"/>
                  <a:pt x="12284" y="4808"/>
                </a:cubicBezTo>
                <a:cubicBezTo>
                  <a:pt x="12620" y="4582"/>
                  <a:pt x="13086" y="4290"/>
                  <a:pt x="13708" y="3929"/>
                </a:cubicBezTo>
                <a:cubicBezTo>
                  <a:pt x="16421" y="2357"/>
                  <a:pt x="17235" y="1551"/>
                  <a:pt x="16935" y="724"/>
                </a:cubicBezTo>
                <a:cubicBezTo>
                  <a:pt x="16759" y="238"/>
                  <a:pt x="16285" y="1"/>
                  <a:pt x="15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0;p36">
            <a:extLst>
              <a:ext uri="{FF2B5EF4-FFF2-40B4-BE49-F238E27FC236}">
                <a16:creationId xmlns:a16="http://schemas.microsoft.com/office/drawing/2014/main" id="{AA897A45-693C-45D7-87AB-B8072F13F91B}"/>
              </a:ext>
            </a:extLst>
          </p:cNvPr>
          <p:cNvSpPr/>
          <p:nvPr/>
        </p:nvSpPr>
        <p:spPr>
          <a:xfrm>
            <a:off x="9047237" y="3069497"/>
            <a:ext cx="140159" cy="219846"/>
          </a:xfrm>
          <a:custGeom>
            <a:avLst/>
            <a:gdLst/>
            <a:ahLst/>
            <a:cxnLst/>
            <a:rect l="l" t="t" r="r" b="b"/>
            <a:pathLst>
              <a:path w="9635" h="15113" extrusionOk="0">
                <a:moveTo>
                  <a:pt x="4110" y="0"/>
                </a:moveTo>
                <a:cubicBezTo>
                  <a:pt x="1" y="0"/>
                  <a:pt x="165" y="6200"/>
                  <a:pt x="1413" y="10499"/>
                </a:cubicBezTo>
                <a:cubicBezTo>
                  <a:pt x="2285" y="13499"/>
                  <a:pt x="4014" y="15112"/>
                  <a:pt x="5836" y="15112"/>
                </a:cubicBezTo>
                <a:cubicBezTo>
                  <a:pt x="6682" y="15112"/>
                  <a:pt x="7549" y="14764"/>
                  <a:pt x="8359" y="14044"/>
                </a:cubicBezTo>
                <a:lnTo>
                  <a:pt x="9635" y="9223"/>
                </a:lnTo>
                <a:cubicBezTo>
                  <a:pt x="9635" y="9223"/>
                  <a:pt x="8786" y="297"/>
                  <a:pt x="4388" y="10"/>
                </a:cubicBezTo>
                <a:cubicBezTo>
                  <a:pt x="4293" y="3"/>
                  <a:pt x="4200" y="0"/>
                  <a:pt x="4110"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1;p36">
            <a:extLst>
              <a:ext uri="{FF2B5EF4-FFF2-40B4-BE49-F238E27FC236}">
                <a16:creationId xmlns:a16="http://schemas.microsoft.com/office/drawing/2014/main" id="{30A1E26C-B634-4F2B-82AF-DC53E0F84BA8}"/>
              </a:ext>
            </a:extLst>
          </p:cNvPr>
          <p:cNvSpPr/>
          <p:nvPr/>
        </p:nvSpPr>
        <p:spPr>
          <a:xfrm>
            <a:off x="9047237" y="3069497"/>
            <a:ext cx="140159" cy="219846"/>
          </a:xfrm>
          <a:custGeom>
            <a:avLst/>
            <a:gdLst/>
            <a:ahLst/>
            <a:cxnLst/>
            <a:rect l="l" t="t" r="r" b="b"/>
            <a:pathLst>
              <a:path w="9635" h="15113" extrusionOk="0">
                <a:moveTo>
                  <a:pt x="4110" y="0"/>
                </a:moveTo>
                <a:cubicBezTo>
                  <a:pt x="1" y="0"/>
                  <a:pt x="165" y="6200"/>
                  <a:pt x="1413" y="10499"/>
                </a:cubicBezTo>
                <a:cubicBezTo>
                  <a:pt x="2285" y="13499"/>
                  <a:pt x="4014" y="15112"/>
                  <a:pt x="5836" y="15112"/>
                </a:cubicBezTo>
                <a:cubicBezTo>
                  <a:pt x="6682" y="15112"/>
                  <a:pt x="7549" y="14764"/>
                  <a:pt x="8359" y="14044"/>
                </a:cubicBezTo>
                <a:lnTo>
                  <a:pt x="9635" y="9223"/>
                </a:lnTo>
                <a:cubicBezTo>
                  <a:pt x="9635" y="9223"/>
                  <a:pt x="8786" y="297"/>
                  <a:pt x="4388" y="10"/>
                </a:cubicBezTo>
                <a:cubicBezTo>
                  <a:pt x="4293" y="3"/>
                  <a:pt x="4200" y="0"/>
                  <a:pt x="41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2;p36">
            <a:extLst>
              <a:ext uri="{FF2B5EF4-FFF2-40B4-BE49-F238E27FC236}">
                <a16:creationId xmlns:a16="http://schemas.microsoft.com/office/drawing/2014/main" id="{5A053A84-E283-4B7F-A94A-9AB08C6BE726}"/>
              </a:ext>
            </a:extLst>
          </p:cNvPr>
          <p:cNvSpPr/>
          <p:nvPr/>
        </p:nvSpPr>
        <p:spPr>
          <a:xfrm>
            <a:off x="9049172" y="3062252"/>
            <a:ext cx="145701" cy="234349"/>
          </a:xfrm>
          <a:custGeom>
            <a:avLst/>
            <a:gdLst/>
            <a:ahLst/>
            <a:cxnLst/>
            <a:rect l="l" t="t" r="r" b="b"/>
            <a:pathLst>
              <a:path w="10016" h="16110" extrusionOk="0">
                <a:moveTo>
                  <a:pt x="3976" y="1"/>
                </a:moveTo>
                <a:cubicBezTo>
                  <a:pt x="2824" y="1"/>
                  <a:pt x="1895" y="426"/>
                  <a:pt x="1215" y="1274"/>
                </a:cubicBezTo>
                <a:cubicBezTo>
                  <a:pt x="410" y="2280"/>
                  <a:pt x="0" y="3813"/>
                  <a:pt x="0" y="5833"/>
                </a:cubicBezTo>
                <a:cubicBezTo>
                  <a:pt x="0" y="7483"/>
                  <a:pt x="283" y="9364"/>
                  <a:pt x="802" y="11137"/>
                </a:cubicBezTo>
                <a:cubicBezTo>
                  <a:pt x="1546" y="13710"/>
                  <a:pt x="2966" y="15469"/>
                  <a:pt x="4694" y="15966"/>
                </a:cubicBezTo>
                <a:cubicBezTo>
                  <a:pt x="5021" y="16061"/>
                  <a:pt x="5361" y="16109"/>
                  <a:pt x="5696" y="16109"/>
                </a:cubicBezTo>
                <a:cubicBezTo>
                  <a:pt x="6684" y="16109"/>
                  <a:pt x="7673" y="15700"/>
                  <a:pt x="8552" y="14916"/>
                </a:cubicBezTo>
                <a:cubicBezTo>
                  <a:pt x="8748" y="14729"/>
                  <a:pt x="8766" y="14420"/>
                  <a:pt x="8583" y="14220"/>
                </a:cubicBezTo>
                <a:cubicBezTo>
                  <a:pt x="8485" y="14107"/>
                  <a:pt x="8348" y="14050"/>
                  <a:pt x="8209" y="14050"/>
                </a:cubicBezTo>
                <a:cubicBezTo>
                  <a:pt x="8095" y="14050"/>
                  <a:pt x="7980" y="14089"/>
                  <a:pt x="7886" y="14167"/>
                </a:cubicBezTo>
                <a:cubicBezTo>
                  <a:pt x="7185" y="14793"/>
                  <a:pt x="6440" y="15113"/>
                  <a:pt x="5699" y="15113"/>
                </a:cubicBezTo>
                <a:cubicBezTo>
                  <a:pt x="5455" y="15113"/>
                  <a:pt x="5211" y="15078"/>
                  <a:pt x="4969" y="15008"/>
                </a:cubicBezTo>
                <a:cubicBezTo>
                  <a:pt x="3580" y="14603"/>
                  <a:pt x="2408" y="13092"/>
                  <a:pt x="1759" y="10858"/>
                </a:cubicBezTo>
                <a:cubicBezTo>
                  <a:pt x="867" y="7792"/>
                  <a:pt x="562" y="3682"/>
                  <a:pt x="1995" y="1901"/>
                </a:cubicBezTo>
                <a:cubicBezTo>
                  <a:pt x="2480" y="1296"/>
                  <a:pt x="3133" y="1000"/>
                  <a:pt x="3979" y="1000"/>
                </a:cubicBezTo>
                <a:cubicBezTo>
                  <a:pt x="4059" y="1000"/>
                  <a:pt x="4141" y="1003"/>
                  <a:pt x="4224" y="1008"/>
                </a:cubicBezTo>
                <a:cubicBezTo>
                  <a:pt x="6214" y="1135"/>
                  <a:pt x="7403" y="3447"/>
                  <a:pt x="8047" y="5367"/>
                </a:cubicBezTo>
                <a:cubicBezTo>
                  <a:pt x="8788" y="7553"/>
                  <a:pt x="9005" y="9748"/>
                  <a:pt x="9005" y="9769"/>
                </a:cubicBezTo>
                <a:cubicBezTo>
                  <a:pt x="9034" y="10023"/>
                  <a:pt x="9247" y="10212"/>
                  <a:pt x="9497" y="10212"/>
                </a:cubicBezTo>
                <a:cubicBezTo>
                  <a:pt x="9513" y="10212"/>
                  <a:pt x="9529" y="10211"/>
                  <a:pt x="9545" y="10209"/>
                </a:cubicBezTo>
                <a:cubicBezTo>
                  <a:pt x="9815" y="10183"/>
                  <a:pt x="10015" y="9944"/>
                  <a:pt x="9998" y="9674"/>
                </a:cubicBezTo>
                <a:cubicBezTo>
                  <a:pt x="9963" y="9295"/>
                  <a:pt x="9053" y="316"/>
                  <a:pt x="4289" y="11"/>
                </a:cubicBezTo>
                <a:cubicBezTo>
                  <a:pt x="4183" y="4"/>
                  <a:pt x="4079" y="1"/>
                  <a:pt x="39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53;p36">
            <a:extLst>
              <a:ext uri="{FF2B5EF4-FFF2-40B4-BE49-F238E27FC236}">
                <a16:creationId xmlns:a16="http://schemas.microsoft.com/office/drawing/2014/main" id="{5BBEFE94-CF70-44A9-9CEB-66B41853A533}"/>
              </a:ext>
            </a:extLst>
          </p:cNvPr>
          <p:cNvSpPr/>
          <p:nvPr/>
        </p:nvSpPr>
        <p:spPr>
          <a:xfrm>
            <a:off x="9049172" y="3062252"/>
            <a:ext cx="145701" cy="234349"/>
          </a:xfrm>
          <a:custGeom>
            <a:avLst/>
            <a:gdLst/>
            <a:ahLst/>
            <a:cxnLst/>
            <a:rect l="l" t="t" r="r" b="b"/>
            <a:pathLst>
              <a:path w="10016" h="16110" extrusionOk="0">
                <a:moveTo>
                  <a:pt x="3976" y="1"/>
                </a:moveTo>
                <a:cubicBezTo>
                  <a:pt x="2824" y="1"/>
                  <a:pt x="1895" y="426"/>
                  <a:pt x="1215" y="1274"/>
                </a:cubicBezTo>
                <a:cubicBezTo>
                  <a:pt x="410" y="2280"/>
                  <a:pt x="0" y="3813"/>
                  <a:pt x="0" y="5833"/>
                </a:cubicBezTo>
                <a:cubicBezTo>
                  <a:pt x="0" y="7483"/>
                  <a:pt x="283" y="9364"/>
                  <a:pt x="802" y="11137"/>
                </a:cubicBezTo>
                <a:cubicBezTo>
                  <a:pt x="1546" y="13710"/>
                  <a:pt x="2966" y="15469"/>
                  <a:pt x="4694" y="15966"/>
                </a:cubicBezTo>
                <a:cubicBezTo>
                  <a:pt x="5021" y="16061"/>
                  <a:pt x="5361" y="16109"/>
                  <a:pt x="5696" y="16109"/>
                </a:cubicBezTo>
                <a:cubicBezTo>
                  <a:pt x="6684" y="16109"/>
                  <a:pt x="7673" y="15700"/>
                  <a:pt x="8552" y="14916"/>
                </a:cubicBezTo>
                <a:cubicBezTo>
                  <a:pt x="8748" y="14729"/>
                  <a:pt x="8766" y="14420"/>
                  <a:pt x="8583" y="14220"/>
                </a:cubicBezTo>
                <a:cubicBezTo>
                  <a:pt x="8485" y="14107"/>
                  <a:pt x="8348" y="14050"/>
                  <a:pt x="8209" y="14050"/>
                </a:cubicBezTo>
                <a:cubicBezTo>
                  <a:pt x="8095" y="14050"/>
                  <a:pt x="7980" y="14089"/>
                  <a:pt x="7886" y="14167"/>
                </a:cubicBezTo>
                <a:cubicBezTo>
                  <a:pt x="7185" y="14793"/>
                  <a:pt x="6440" y="15113"/>
                  <a:pt x="5699" y="15113"/>
                </a:cubicBezTo>
                <a:cubicBezTo>
                  <a:pt x="5455" y="15113"/>
                  <a:pt x="5211" y="15078"/>
                  <a:pt x="4969" y="15008"/>
                </a:cubicBezTo>
                <a:cubicBezTo>
                  <a:pt x="3580" y="14603"/>
                  <a:pt x="2408" y="13092"/>
                  <a:pt x="1759" y="10858"/>
                </a:cubicBezTo>
                <a:cubicBezTo>
                  <a:pt x="867" y="7792"/>
                  <a:pt x="562" y="3682"/>
                  <a:pt x="1995" y="1901"/>
                </a:cubicBezTo>
                <a:cubicBezTo>
                  <a:pt x="2480" y="1296"/>
                  <a:pt x="3133" y="1000"/>
                  <a:pt x="3979" y="1000"/>
                </a:cubicBezTo>
                <a:cubicBezTo>
                  <a:pt x="4059" y="1000"/>
                  <a:pt x="4141" y="1003"/>
                  <a:pt x="4224" y="1008"/>
                </a:cubicBezTo>
                <a:cubicBezTo>
                  <a:pt x="6214" y="1135"/>
                  <a:pt x="7403" y="3447"/>
                  <a:pt x="8047" y="5367"/>
                </a:cubicBezTo>
                <a:cubicBezTo>
                  <a:pt x="8788" y="7553"/>
                  <a:pt x="9005" y="9748"/>
                  <a:pt x="9005" y="9769"/>
                </a:cubicBezTo>
                <a:cubicBezTo>
                  <a:pt x="9034" y="10023"/>
                  <a:pt x="9247" y="10212"/>
                  <a:pt x="9497" y="10212"/>
                </a:cubicBezTo>
                <a:cubicBezTo>
                  <a:pt x="9513" y="10212"/>
                  <a:pt x="9529" y="10211"/>
                  <a:pt x="9545" y="10209"/>
                </a:cubicBezTo>
                <a:cubicBezTo>
                  <a:pt x="9815" y="10183"/>
                  <a:pt x="10015" y="9944"/>
                  <a:pt x="9998" y="9674"/>
                </a:cubicBezTo>
                <a:cubicBezTo>
                  <a:pt x="9963" y="9295"/>
                  <a:pt x="9053" y="316"/>
                  <a:pt x="4289" y="11"/>
                </a:cubicBezTo>
                <a:cubicBezTo>
                  <a:pt x="4183" y="4"/>
                  <a:pt x="4079" y="1"/>
                  <a:pt x="3976" y="1"/>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54;p36">
            <a:extLst>
              <a:ext uri="{FF2B5EF4-FFF2-40B4-BE49-F238E27FC236}">
                <a16:creationId xmlns:a16="http://schemas.microsoft.com/office/drawing/2014/main" id="{D39D6AC4-DF6E-4511-B2F9-1A3C93DC1EEB}"/>
              </a:ext>
            </a:extLst>
          </p:cNvPr>
          <p:cNvSpPr/>
          <p:nvPr/>
        </p:nvSpPr>
        <p:spPr>
          <a:xfrm>
            <a:off x="8845080" y="3290317"/>
            <a:ext cx="315521" cy="435052"/>
          </a:xfrm>
          <a:custGeom>
            <a:avLst/>
            <a:gdLst/>
            <a:ahLst/>
            <a:cxnLst/>
            <a:rect l="l" t="t" r="r" b="b"/>
            <a:pathLst>
              <a:path w="21690" h="29907" extrusionOk="0">
                <a:moveTo>
                  <a:pt x="7512" y="0"/>
                </a:moveTo>
                <a:lnTo>
                  <a:pt x="0" y="5526"/>
                </a:lnTo>
                <a:cubicBezTo>
                  <a:pt x="0" y="5526"/>
                  <a:pt x="566" y="6658"/>
                  <a:pt x="5387" y="13464"/>
                </a:cubicBezTo>
                <a:cubicBezTo>
                  <a:pt x="10211" y="20270"/>
                  <a:pt x="15167" y="29906"/>
                  <a:pt x="15167" y="29906"/>
                </a:cubicBezTo>
                <a:lnTo>
                  <a:pt x="21690" y="21542"/>
                </a:lnTo>
                <a:lnTo>
                  <a:pt x="75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55;p36">
            <a:extLst>
              <a:ext uri="{FF2B5EF4-FFF2-40B4-BE49-F238E27FC236}">
                <a16:creationId xmlns:a16="http://schemas.microsoft.com/office/drawing/2014/main" id="{BC2D54CC-5515-49C9-960E-7E74FFA9D257}"/>
              </a:ext>
            </a:extLst>
          </p:cNvPr>
          <p:cNvSpPr/>
          <p:nvPr/>
        </p:nvSpPr>
        <p:spPr>
          <a:xfrm>
            <a:off x="8845080" y="3290317"/>
            <a:ext cx="166605" cy="157106"/>
          </a:xfrm>
          <a:custGeom>
            <a:avLst/>
            <a:gdLst/>
            <a:ahLst/>
            <a:cxnLst/>
            <a:rect l="l" t="t" r="r" b="b"/>
            <a:pathLst>
              <a:path w="11453" h="10800" extrusionOk="0">
                <a:moveTo>
                  <a:pt x="7512" y="0"/>
                </a:moveTo>
                <a:lnTo>
                  <a:pt x="0" y="5526"/>
                </a:lnTo>
                <a:cubicBezTo>
                  <a:pt x="0" y="5526"/>
                  <a:pt x="423" y="6362"/>
                  <a:pt x="3514" y="10799"/>
                </a:cubicBezTo>
                <a:lnTo>
                  <a:pt x="11452" y="5979"/>
                </a:lnTo>
                <a:lnTo>
                  <a:pt x="7512" y="0"/>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56;p36">
            <a:extLst>
              <a:ext uri="{FF2B5EF4-FFF2-40B4-BE49-F238E27FC236}">
                <a16:creationId xmlns:a16="http://schemas.microsoft.com/office/drawing/2014/main" id="{6ACD4A22-4D36-4167-9239-C1BEC028455F}"/>
              </a:ext>
            </a:extLst>
          </p:cNvPr>
          <p:cNvSpPr/>
          <p:nvPr/>
        </p:nvSpPr>
        <p:spPr>
          <a:xfrm>
            <a:off x="8845080" y="3290317"/>
            <a:ext cx="166605" cy="157106"/>
          </a:xfrm>
          <a:custGeom>
            <a:avLst/>
            <a:gdLst/>
            <a:ahLst/>
            <a:cxnLst/>
            <a:rect l="l" t="t" r="r" b="b"/>
            <a:pathLst>
              <a:path w="11453" h="10800" extrusionOk="0">
                <a:moveTo>
                  <a:pt x="7512" y="0"/>
                </a:moveTo>
                <a:lnTo>
                  <a:pt x="0" y="5526"/>
                </a:lnTo>
                <a:cubicBezTo>
                  <a:pt x="0" y="5526"/>
                  <a:pt x="423" y="6362"/>
                  <a:pt x="3514" y="10799"/>
                </a:cubicBezTo>
                <a:lnTo>
                  <a:pt x="11452" y="5979"/>
                </a:lnTo>
                <a:lnTo>
                  <a:pt x="75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57;p36">
            <a:extLst>
              <a:ext uri="{FF2B5EF4-FFF2-40B4-BE49-F238E27FC236}">
                <a16:creationId xmlns:a16="http://schemas.microsoft.com/office/drawing/2014/main" id="{B512883E-3B38-43CE-9910-B9D0D1571141}"/>
              </a:ext>
            </a:extLst>
          </p:cNvPr>
          <p:cNvSpPr/>
          <p:nvPr/>
        </p:nvSpPr>
        <p:spPr>
          <a:xfrm>
            <a:off x="8836963" y="3283058"/>
            <a:ext cx="331362" cy="449599"/>
          </a:xfrm>
          <a:custGeom>
            <a:avLst/>
            <a:gdLst/>
            <a:ahLst/>
            <a:cxnLst/>
            <a:rect l="l" t="t" r="r" b="b"/>
            <a:pathLst>
              <a:path w="22779" h="30907" extrusionOk="0">
                <a:moveTo>
                  <a:pt x="7943" y="1213"/>
                </a:moveTo>
                <a:lnTo>
                  <a:pt x="21634" y="22014"/>
                </a:lnTo>
                <a:lnTo>
                  <a:pt x="15808" y="29482"/>
                </a:lnTo>
                <a:cubicBezTo>
                  <a:pt x="14575" y="27148"/>
                  <a:pt x="10395" y="19376"/>
                  <a:pt x="6354" y="13671"/>
                </a:cubicBezTo>
                <a:cubicBezTo>
                  <a:pt x="2910" y="8812"/>
                  <a:pt x="1651" y="6870"/>
                  <a:pt x="1216" y="6160"/>
                </a:cubicBezTo>
                <a:lnTo>
                  <a:pt x="7943" y="1213"/>
                </a:lnTo>
                <a:close/>
                <a:moveTo>
                  <a:pt x="8071" y="1"/>
                </a:moveTo>
                <a:cubicBezTo>
                  <a:pt x="7968" y="1"/>
                  <a:pt x="7864" y="33"/>
                  <a:pt x="7774" y="99"/>
                </a:cubicBezTo>
                <a:lnTo>
                  <a:pt x="262" y="5624"/>
                </a:lnTo>
                <a:cubicBezTo>
                  <a:pt x="66" y="5768"/>
                  <a:pt x="1" y="6034"/>
                  <a:pt x="110" y="6251"/>
                </a:cubicBezTo>
                <a:cubicBezTo>
                  <a:pt x="136" y="6299"/>
                  <a:pt x="750" y="7497"/>
                  <a:pt x="5540" y="14251"/>
                </a:cubicBezTo>
                <a:cubicBezTo>
                  <a:pt x="10282" y="20948"/>
                  <a:pt x="15233" y="30540"/>
                  <a:pt x="15281" y="30636"/>
                </a:cubicBezTo>
                <a:cubicBezTo>
                  <a:pt x="15359" y="30789"/>
                  <a:pt x="15507" y="30889"/>
                  <a:pt x="15681" y="30906"/>
                </a:cubicBezTo>
                <a:lnTo>
                  <a:pt x="15725" y="30906"/>
                </a:lnTo>
                <a:cubicBezTo>
                  <a:pt x="15877" y="30906"/>
                  <a:pt x="16025" y="30836"/>
                  <a:pt x="16121" y="30715"/>
                </a:cubicBezTo>
                <a:lnTo>
                  <a:pt x="22640" y="22354"/>
                </a:lnTo>
                <a:cubicBezTo>
                  <a:pt x="22770" y="22184"/>
                  <a:pt x="22779" y="21949"/>
                  <a:pt x="22661" y="21771"/>
                </a:cubicBezTo>
                <a:lnTo>
                  <a:pt x="8488" y="225"/>
                </a:lnTo>
                <a:cubicBezTo>
                  <a:pt x="8392" y="79"/>
                  <a:pt x="8233" y="1"/>
                  <a:pt x="8071" y="1"/>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58;p36">
            <a:extLst>
              <a:ext uri="{FF2B5EF4-FFF2-40B4-BE49-F238E27FC236}">
                <a16:creationId xmlns:a16="http://schemas.microsoft.com/office/drawing/2014/main" id="{1A5E40EB-E0DC-41BE-9193-81566F154F0F}"/>
              </a:ext>
            </a:extLst>
          </p:cNvPr>
          <p:cNvSpPr/>
          <p:nvPr/>
        </p:nvSpPr>
        <p:spPr>
          <a:xfrm>
            <a:off x="9484267" y="3722256"/>
            <a:ext cx="548502" cy="415530"/>
          </a:xfrm>
          <a:custGeom>
            <a:avLst/>
            <a:gdLst/>
            <a:ahLst/>
            <a:cxnLst/>
            <a:rect l="l" t="t" r="r" b="b"/>
            <a:pathLst>
              <a:path w="37706" h="28565" extrusionOk="0">
                <a:moveTo>
                  <a:pt x="13756" y="1"/>
                </a:moveTo>
                <a:cubicBezTo>
                  <a:pt x="13543" y="1"/>
                  <a:pt x="13307" y="265"/>
                  <a:pt x="13042" y="923"/>
                </a:cubicBezTo>
                <a:cubicBezTo>
                  <a:pt x="12193" y="3052"/>
                  <a:pt x="6663" y="8717"/>
                  <a:pt x="4965" y="10137"/>
                </a:cubicBezTo>
                <a:cubicBezTo>
                  <a:pt x="3262" y="11557"/>
                  <a:pt x="3123" y="13255"/>
                  <a:pt x="2696" y="16233"/>
                </a:cubicBezTo>
                <a:cubicBezTo>
                  <a:pt x="2269" y="19212"/>
                  <a:pt x="1" y="23888"/>
                  <a:pt x="1" y="23888"/>
                </a:cubicBezTo>
                <a:lnTo>
                  <a:pt x="2692" y="28565"/>
                </a:lnTo>
                <a:lnTo>
                  <a:pt x="8366" y="24877"/>
                </a:lnTo>
                <a:cubicBezTo>
                  <a:pt x="8366" y="24877"/>
                  <a:pt x="9916" y="25059"/>
                  <a:pt x="11555" y="25059"/>
                </a:cubicBezTo>
                <a:cubicBezTo>
                  <a:pt x="11958" y="25059"/>
                  <a:pt x="12367" y="25048"/>
                  <a:pt x="12759" y="25020"/>
                </a:cubicBezTo>
                <a:cubicBezTo>
                  <a:pt x="14741" y="24877"/>
                  <a:pt x="20837" y="24028"/>
                  <a:pt x="20837" y="24028"/>
                </a:cubicBezTo>
                <a:cubicBezTo>
                  <a:pt x="20837" y="24028"/>
                  <a:pt x="26933" y="26723"/>
                  <a:pt x="27782" y="26862"/>
                </a:cubicBezTo>
                <a:cubicBezTo>
                  <a:pt x="27918" y="26885"/>
                  <a:pt x="28040" y="26897"/>
                  <a:pt x="28151" y="26897"/>
                </a:cubicBezTo>
                <a:cubicBezTo>
                  <a:pt x="28733" y="26897"/>
                  <a:pt x="29009" y="26564"/>
                  <a:pt x="29485" y="25730"/>
                </a:cubicBezTo>
                <a:cubicBezTo>
                  <a:pt x="30051" y="24737"/>
                  <a:pt x="28065" y="24454"/>
                  <a:pt x="27499" y="24028"/>
                </a:cubicBezTo>
                <a:cubicBezTo>
                  <a:pt x="26933" y="23601"/>
                  <a:pt x="22396" y="21049"/>
                  <a:pt x="22396" y="21049"/>
                </a:cubicBezTo>
                <a:lnTo>
                  <a:pt x="22396" y="21049"/>
                </a:lnTo>
                <a:cubicBezTo>
                  <a:pt x="22396" y="21049"/>
                  <a:pt x="31610" y="22464"/>
                  <a:pt x="32746" y="22464"/>
                </a:cubicBezTo>
                <a:cubicBezTo>
                  <a:pt x="33878" y="22464"/>
                  <a:pt x="34161" y="22464"/>
                  <a:pt x="34588" y="21615"/>
                </a:cubicBezTo>
                <a:cubicBezTo>
                  <a:pt x="35010" y="20766"/>
                  <a:pt x="35010" y="20483"/>
                  <a:pt x="34588" y="19917"/>
                </a:cubicBezTo>
                <a:cubicBezTo>
                  <a:pt x="34161" y="19347"/>
                  <a:pt x="22539" y="17505"/>
                  <a:pt x="22539" y="17505"/>
                </a:cubicBezTo>
                <a:lnTo>
                  <a:pt x="22256" y="15946"/>
                </a:lnTo>
                <a:cubicBezTo>
                  <a:pt x="22256" y="15946"/>
                  <a:pt x="33173" y="15097"/>
                  <a:pt x="34449" y="15097"/>
                </a:cubicBezTo>
                <a:cubicBezTo>
                  <a:pt x="35724" y="15097"/>
                  <a:pt x="36007" y="14957"/>
                  <a:pt x="36717" y="14387"/>
                </a:cubicBezTo>
                <a:cubicBezTo>
                  <a:pt x="37423" y="13821"/>
                  <a:pt x="37706" y="12828"/>
                  <a:pt x="37140" y="11979"/>
                </a:cubicBezTo>
                <a:cubicBezTo>
                  <a:pt x="36875" y="11583"/>
                  <a:pt x="35901" y="11463"/>
                  <a:pt x="34678" y="11463"/>
                </a:cubicBezTo>
                <a:cubicBezTo>
                  <a:pt x="33279" y="11463"/>
                  <a:pt x="31555" y="11619"/>
                  <a:pt x="30194" y="11696"/>
                </a:cubicBezTo>
                <a:cubicBezTo>
                  <a:pt x="27643" y="11835"/>
                  <a:pt x="22539" y="11979"/>
                  <a:pt x="22539" y="11979"/>
                </a:cubicBezTo>
                <a:lnTo>
                  <a:pt x="21546" y="10986"/>
                </a:lnTo>
                <a:lnTo>
                  <a:pt x="22822" y="10420"/>
                </a:lnTo>
                <a:cubicBezTo>
                  <a:pt x="24098" y="9854"/>
                  <a:pt x="33456" y="6593"/>
                  <a:pt x="34305" y="6166"/>
                </a:cubicBezTo>
                <a:cubicBezTo>
                  <a:pt x="35154" y="5743"/>
                  <a:pt x="35724" y="5600"/>
                  <a:pt x="35581" y="4185"/>
                </a:cubicBezTo>
                <a:cubicBezTo>
                  <a:pt x="35482" y="3180"/>
                  <a:pt x="34601" y="2603"/>
                  <a:pt x="33441" y="2603"/>
                </a:cubicBezTo>
                <a:cubicBezTo>
                  <a:pt x="32962" y="2603"/>
                  <a:pt x="32435" y="2701"/>
                  <a:pt x="31897" y="2909"/>
                </a:cubicBezTo>
                <a:cubicBezTo>
                  <a:pt x="30055" y="3614"/>
                  <a:pt x="12333" y="10276"/>
                  <a:pt x="12333" y="10276"/>
                </a:cubicBezTo>
                <a:lnTo>
                  <a:pt x="11061" y="9288"/>
                </a:lnTo>
                <a:cubicBezTo>
                  <a:pt x="11061" y="9288"/>
                  <a:pt x="12337" y="7725"/>
                  <a:pt x="13752" y="6736"/>
                </a:cubicBezTo>
                <a:cubicBezTo>
                  <a:pt x="15172" y="5743"/>
                  <a:pt x="15315" y="4185"/>
                  <a:pt x="14889" y="2482"/>
                </a:cubicBezTo>
                <a:cubicBezTo>
                  <a:pt x="14591" y="1310"/>
                  <a:pt x="14231" y="1"/>
                  <a:pt x="137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59;p36">
            <a:extLst>
              <a:ext uri="{FF2B5EF4-FFF2-40B4-BE49-F238E27FC236}">
                <a16:creationId xmlns:a16="http://schemas.microsoft.com/office/drawing/2014/main" id="{F45AA365-BBC3-4F26-A931-8F06C4DEEF15}"/>
              </a:ext>
            </a:extLst>
          </p:cNvPr>
          <p:cNvSpPr/>
          <p:nvPr/>
        </p:nvSpPr>
        <p:spPr>
          <a:xfrm>
            <a:off x="9476674" y="3714939"/>
            <a:ext cx="563631" cy="430077"/>
          </a:xfrm>
          <a:custGeom>
            <a:avLst/>
            <a:gdLst/>
            <a:ahLst/>
            <a:cxnLst/>
            <a:rect l="l" t="t" r="r" b="b"/>
            <a:pathLst>
              <a:path w="38746" h="29565" extrusionOk="0">
                <a:moveTo>
                  <a:pt x="14274" y="1108"/>
                </a:moveTo>
                <a:cubicBezTo>
                  <a:pt x="14444" y="1396"/>
                  <a:pt x="14662" y="2066"/>
                  <a:pt x="14923" y="3107"/>
                </a:cubicBezTo>
                <a:cubicBezTo>
                  <a:pt x="15367" y="4888"/>
                  <a:pt x="15071" y="6068"/>
                  <a:pt x="13987" y="6826"/>
                </a:cubicBezTo>
                <a:cubicBezTo>
                  <a:pt x="12532" y="7849"/>
                  <a:pt x="11248" y="9408"/>
                  <a:pt x="11195" y="9473"/>
                </a:cubicBezTo>
                <a:cubicBezTo>
                  <a:pt x="11017" y="9691"/>
                  <a:pt x="11052" y="10013"/>
                  <a:pt x="11274" y="10183"/>
                </a:cubicBezTo>
                <a:lnTo>
                  <a:pt x="12550" y="11176"/>
                </a:lnTo>
                <a:cubicBezTo>
                  <a:pt x="12637" y="11246"/>
                  <a:pt x="12744" y="11282"/>
                  <a:pt x="12854" y="11282"/>
                </a:cubicBezTo>
                <a:cubicBezTo>
                  <a:pt x="12914" y="11282"/>
                  <a:pt x="12975" y="11271"/>
                  <a:pt x="13033" y="11250"/>
                </a:cubicBezTo>
                <a:cubicBezTo>
                  <a:pt x="13212" y="11184"/>
                  <a:pt x="30773" y="4579"/>
                  <a:pt x="32597" y="3878"/>
                </a:cubicBezTo>
                <a:cubicBezTo>
                  <a:pt x="33066" y="3697"/>
                  <a:pt x="33536" y="3607"/>
                  <a:pt x="33962" y="3607"/>
                </a:cubicBezTo>
                <a:cubicBezTo>
                  <a:pt x="34388" y="3607"/>
                  <a:pt x="34770" y="3697"/>
                  <a:pt x="35062" y="3878"/>
                </a:cubicBezTo>
                <a:cubicBezTo>
                  <a:pt x="35376" y="4056"/>
                  <a:pt x="35576" y="4378"/>
                  <a:pt x="35606" y="4735"/>
                </a:cubicBezTo>
                <a:cubicBezTo>
                  <a:pt x="35702" y="5689"/>
                  <a:pt x="35515" y="5781"/>
                  <a:pt x="34814" y="6120"/>
                </a:cubicBezTo>
                <a:cubicBezTo>
                  <a:pt x="34749" y="6155"/>
                  <a:pt x="34679" y="6190"/>
                  <a:pt x="34605" y="6225"/>
                </a:cubicBezTo>
                <a:cubicBezTo>
                  <a:pt x="34196" y="6429"/>
                  <a:pt x="31365" y="7448"/>
                  <a:pt x="28866" y="8350"/>
                </a:cubicBezTo>
                <a:cubicBezTo>
                  <a:pt x="26253" y="9295"/>
                  <a:pt x="23780" y="10183"/>
                  <a:pt x="23144" y="10466"/>
                </a:cubicBezTo>
                <a:lnTo>
                  <a:pt x="21868" y="11032"/>
                </a:lnTo>
                <a:cubicBezTo>
                  <a:pt x="21546" y="11176"/>
                  <a:pt x="21468" y="11594"/>
                  <a:pt x="21716" y="11842"/>
                </a:cubicBezTo>
                <a:lnTo>
                  <a:pt x="22709" y="12835"/>
                </a:lnTo>
                <a:cubicBezTo>
                  <a:pt x="22801" y="12931"/>
                  <a:pt x="22929" y="12983"/>
                  <a:pt x="23063" y="12983"/>
                </a:cubicBezTo>
                <a:cubicBezTo>
                  <a:pt x="23068" y="12983"/>
                  <a:pt x="23073" y="12983"/>
                  <a:pt x="23079" y="12983"/>
                </a:cubicBezTo>
                <a:cubicBezTo>
                  <a:pt x="23127" y="12983"/>
                  <a:pt x="28217" y="12839"/>
                  <a:pt x="30747" y="12700"/>
                </a:cubicBezTo>
                <a:cubicBezTo>
                  <a:pt x="31152" y="12674"/>
                  <a:pt x="31579" y="12647"/>
                  <a:pt x="32031" y="12617"/>
                </a:cubicBezTo>
                <a:cubicBezTo>
                  <a:pt x="33120" y="12542"/>
                  <a:pt x="34240" y="12467"/>
                  <a:pt x="35204" y="12467"/>
                </a:cubicBezTo>
                <a:cubicBezTo>
                  <a:pt x="35301" y="12467"/>
                  <a:pt x="35396" y="12467"/>
                  <a:pt x="35489" y="12469"/>
                </a:cubicBezTo>
                <a:cubicBezTo>
                  <a:pt x="37017" y="12495"/>
                  <a:pt x="37239" y="12752"/>
                  <a:pt x="37248" y="12761"/>
                </a:cubicBezTo>
                <a:cubicBezTo>
                  <a:pt x="37692" y="13427"/>
                  <a:pt x="37392" y="14128"/>
                  <a:pt x="36926" y="14502"/>
                </a:cubicBezTo>
                <a:cubicBezTo>
                  <a:pt x="36307" y="14994"/>
                  <a:pt x="36138" y="15099"/>
                  <a:pt x="34971" y="15099"/>
                </a:cubicBezTo>
                <a:cubicBezTo>
                  <a:pt x="33690" y="15099"/>
                  <a:pt x="23188" y="15918"/>
                  <a:pt x="22739" y="15952"/>
                </a:cubicBezTo>
                <a:cubicBezTo>
                  <a:pt x="22443" y="15974"/>
                  <a:pt x="22234" y="16249"/>
                  <a:pt x="22286" y="16540"/>
                </a:cubicBezTo>
                <a:lnTo>
                  <a:pt x="22569" y="18099"/>
                </a:lnTo>
                <a:cubicBezTo>
                  <a:pt x="22608" y="18308"/>
                  <a:pt x="22774" y="18469"/>
                  <a:pt x="22983" y="18504"/>
                </a:cubicBezTo>
                <a:cubicBezTo>
                  <a:pt x="28169" y="19327"/>
                  <a:pt x="33987" y="20390"/>
                  <a:pt x="34753" y="20777"/>
                </a:cubicBezTo>
                <a:cubicBezTo>
                  <a:pt x="34992" y="21095"/>
                  <a:pt x="35018" y="21195"/>
                  <a:pt x="34666" y="21896"/>
                </a:cubicBezTo>
                <a:cubicBezTo>
                  <a:pt x="34378" y="22471"/>
                  <a:pt x="34378" y="22471"/>
                  <a:pt x="33268" y="22471"/>
                </a:cubicBezTo>
                <a:cubicBezTo>
                  <a:pt x="32371" y="22471"/>
                  <a:pt x="25548" y="21456"/>
                  <a:pt x="22996" y="21060"/>
                </a:cubicBezTo>
                <a:cubicBezTo>
                  <a:pt x="22967" y="21056"/>
                  <a:pt x="22939" y="21054"/>
                  <a:pt x="22912" y="21054"/>
                </a:cubicBezTo>
                <a:cubicBezTo>
                  <a:pt x="22422" y="21054"/>
                  <a:pt x="22216" y="21732"/>
                  <a:pt x="22678" y="21992"/>
                </a:cubicBezTo>
                <a:cubicBezTo>
                  <a:pt x="24490" y="23011"/>
                  <a:pt x="27329" y="24635"/>
                  <a:pt x="27725" y="24931"/>
                </a:cubicBezTo>
                <a:cubicBezTo>
                  <a:pt x="27943" y="25097"/>
                  <a:pt x="28260" y="25219"/>
                  <a:pt x="28596" y="25354"/>
                </a:cubicBezTo>
                <a:cubicBezTo>
                  <a:pt x="28883" y="25462"/>
                  <a:pt x="29554" y="25728"/>
                  <a:pt x="29610" y="25898"/>
                </a:cubicBezTo>
                <a:cubicBezTo>
                  <a:pt x="29606" y="25928"/>
                  <a:pt x="29593" y="25954"/>
                  <a:pt x="29575" y="25985"/>
                </a:cubicBezTo>
                <a:cubicBezTo>
                  <a:pt x="29147" y="26733"/>
                  <a:pt x="28976" y="26905"/>
                  <a:pt x="28679" y="26905"/>
                </a:cubicBezTo>
                <a:cubicBezTo>
                  <a:pt x="28596" y="26905"/>
                  <a:pt x="28503" y="26891"/>
                  <a:pt x="28391" y="26873"/>
                </a:cubicBezTo>
                <a:cubicBezTo>
                  <a:pt x="27816" y="26777"/>
                  <a:pt x="23897" y="25105"/>
                  <a:pt x="21563" y="24073"/>
                </a:cubicBezTo>
                <a:cubicBezTo>
                  <a:pt x="21501" y="24044"/>
                  <a:pt x="21432" y="24029"/>
                  <a:pt x="21362" y="24029"/>
                </a:cubicBezTo>
                <a:cubicBezTo>
                  <a:pt x="21339" y="24029"/>
                  <a:pt x="21316" y="24031"/>
                  <a:pt x="21293" y="24034"/>
                </a:cubicBezTo>
                <a:cubicBezTo>
                  <a:pt x="21232" y="24043"/>
                  <a:pt x="15193" y="24883"/>
                  <a:pt x="13246" y="25023"/>
                </a:cubicBezTo>
                <a:cubicBezTo>
                  <a:pt x="12864" y="25050"/>
                  <a:pt x="12464" y="25062"/>
                  <a:pt x="12067" y="25062"/>
                </a:cubicBezTo>
                <a:cubicBezTo>
                  <a:pt x="10483" y="25062"/>
                  <a:pt x="8965" y="24883"/>
                  <a:pt x="8944" y="24883"/>
                </a:cubicBezTo>
                <a:cubicBezTo>
                  <a:pt x="8925" y="24881"/>
                  <a:pt x="8906" y="24880"/>
                  <a:pt x="8887" y="24880"/>
                </a:cubicBezTo>
                <a:cubicBezTo>
                  <a:pt x="8792" y="24880"/>
                  <a:pt x="8697" y="24907"/>
                  <a:pt x="8618" y="24962"/>
                </a:cubicBezTo>
                <a:lnTo>
                  <a:pt x="3388" y="28358"/>
                </a:lnTo>
                <a:lnTo>
                  <a:pt x="1089" y="24365"/>
                </a:lnTo>
                <a:cubicBezTo>
                  <a:pt x="1564" y="23359"/>
                  <a:pt x="3331" y="19471"/>
                  <a:pt x="3710" y="16806"/>
                </a:cubicBezTo>
                <a:cubicBezTo>
                  <a:pt x="3736" y="16623"/>
                  <a:pt x="3762" y="16444"/>
                  <a:pt x="3789" y="16275"/>
                </a:cubicBezTo>
                <a:cubicBezTo>
                  <a:pt x="4154" y="13666"/>
                  <a:pt x="4355" y="12234"/>
                  <a:pt x="5805" y="11023"/>
                </a:cubicBezTo>
                <a:cubicBezTo>
                  <a:pt x="7472" y="9634"/>
                  <a:pt x="13111" y="3904"/>
                  <a:pt x="14030" y="1613"/>
                </a:cubicBezTo>
                <a:cubicBezTo>
                  <a:pt x="14096" y="1439"/>
                  <a:pt x="14178" y="1269"/>
                  <a:pt x="14274" y="1108"/>
                </a:cubicBezTo>
                <a:close/>
                <a:moveTo>
                  <a:pt x="14273" y="0"/>
                </a:moveTo>
                <a:cubicBezTo>
                  <a:pt x="13673" y="0"/>
                  <a:pt x="13331" y="656"/>
                  <a:pt x="13098" y="1239"/>
                </a:cubicBezTo>
                <a:cubicBezTo>
                  <a:pt x="12310" y="3207"/>
                  <a:pt x="6941" y="8772"/>
                  <a:pt x="5165" y="10252"/>
                </a:cubicBezTo>
                <a:cubicBezTo>
                  <a:pt x="3418" y="11707"/>
                  <a:pt x="3170" y="13470"/>
                  <a:pt x="2796" y="16131"/>
                </a:cubicBezTo>
                <a:cubicBezTo>
                  <a:pt x="2770" y="16305"/>
                  <a:pt x="2748" y="16484"/>
                  <a:pt x="2722" y="16662"/>
                </a:cubicBezTo>
                <a:cubicBezTo>
                  <a:pt x="2312" y="19527"/>
                  <a:pt x="96" y="24126"/>
                  <a:pt x="74" y="24169"/>
                </a:cubicBezTo>
                <a:cubicBezTo>
                  <a:pt x="0" y="24317"/>
                  <a:pt x="5" y="24496"/>
                  <a:pt x="87" y="24639"/>
                </a:cubicBezTo>
                <a:lnTo>
                  <a:pt x="2783" y="29316"/>
                </a:lnTo>
                <a:cubicBezTo>
                  <a:pt x="2868" y="29469"/>
                  <a:pt x="3032" y="29564"/>
                  <a:pt x="3207" y="29564"/>
                </a:cubicBezTo>
                <a:cubicBezTo>
                  <a:pt x="3210" y="29564"/>
                  <a:pt x="3214" y="29564"/>
                  <a:pt x="3218" y="29564"/>
                </a:cubicBezTo>
                <a:cubicBezTo>
                  <a:pt x="3314" y="29564"/>
                  <a:pt x="3410" y="29534"/>
                  <a:pt x="3493" y="29482"/>
                </a:cubicBezTo>
                <a:lnTo>
                  <a:pt x="9010" y="25894"/>
                </a:lnTo>
                <a:cubicBezTo>
                  <a:pt x="9466" y="25943"/>
                  <a:pt x="10707" y="26059"/>
                  <a:pt x="12026" y="26059"/>
                </a:cubicBezTo>
                <a:cubicBezTo>
                  <a:pt x="12456" y="26059"/>
                  <a:pt x="12894" y="26046"/>
                  <a:pt x="13316" y="26015"/>
                </a:cubicBezTo>
                <a:cubicBezTo>
                  <a:pt x="15154" y="25889"/>
                  <a:pt x="20344" y="25171"/>
                  <a:pt x="21289" y="25040"/>
                </a:cubicBezTo>
                <a:cubicBezTo>
                  <a:pt x="22565" y="25602"/>
                  <a:pt x="27390" y="27714"/>
                  <a:pt x="28226" y="27857"/>
                </a:cubicBezTo>
                <a:cubicBezTo>
                  <a:pt x="28386" y="27884"/>
                  <a:pt x="28532" y="27896"/>
                  <a:pt x="28667" y="27896"/>
                </a:cubicBezTo>
                <a:cubicBezTo>
                  <a:pt x="29560" y="27896"/>
                  <a:pt x="29950" y="27339"/>
                  <a:pt x="30442" y="26477"/>
                </a:cubicBezTo>
                <a:cubicBezTo>
                  <a:pt x="30660" y="26089"/>
                  <a:pt x="30625" y="25767"/>
                  <a:pt x="30551" y="25563"/>
                </a:cubicBezTo>
                <a:cubicBezTo>
                  <a:pt x="30337" y="24957"/>
                  <a:pt x="29606" y="24670"/>
                  <a:pt x="28962" y="24417"/>
                </a:cubicBezTo>
                <a:cubicBezTo>
                  <a:pt x="28713" y="24317"/>
                  <a:pt x="28430" y="24208"/>
                  <a:pt x="28321" y="24126"/>
                </a:cubicBezTo>
                <a:cubicBezTo>
                  <a:pt x="28021" y="23899"/>
                  <a:pt x="26732" y="23146"/>
                  <a:pt x="25513" y="22445"/>
                </a:cubicBezTo>
                <a:lnTo>
                  <a:pt x="25513" y="22445"/>
                </a:lnTo>
                <a:cubicBezTo>
                  <a:pt x="28343" y="22867"/>
                  <a:pt x="32502" y="23464"/>
                  <a:pt x="33268" y="23464"/>
                </a:cubicBezTo>
                <a:cubicBezTo>
                  <a:pt x="34418" y="23464"/>
                  <a:pt x="34992" y="23464"/>
                  <a:pt x="35558" y="22340"/>
                </a:cubicBezTo>
                <a:cubicBezTo>
                  <a:pt x="36016" y="21422"/>
                  <a:pt x="36107" y="20912"/>
                  <a:pt x="35511" y="20115"/>
                </a:cubicBezTo>
                <a:cubicBezTo>
                  <a:pt x="35328" y="19876"/>
                  <a:pt x="35127" y="19601"/>
                  <a:pt x="29014" y="18504"/>
                </a:cubicBezTo>
                <a:cubicBezTo>
                  <a:pt x="26680" y="18086"/>
                  <a:pt x="24355" y="17707"/>
                  <a:pt x="23492" y="17568"/>
                </a:cubicBezTo>
                <a:lnTo>
                  <a:pt x="23370" y="16902"/>
                </a:lnTo>
                <a:cubicBezTo>
                  <a:pt x="25604" y="16727"/>
                  <a:pt x="33891" y="16096"/>
                  <a:pt x="34971" y="16096"/>
                </a:cubicBezTo>
                <a:cubicBezTo>
                  <a:pt x="36342" y="16096"/>
                  <a:pt x="36734" y="15931"/>
                  <a:pt x="37548" y="15277"/>
                </a:cubicBezTo>
                <a:cubicBezTo>
                  <a:pt x="38524" y="14498"/>
                  <a:pt x="38746" y="13205"/>
                  <a:pt x="38080" y="12199"/>
                </a:cubicBezTo>
                <a:cubicBezTo>
                  <a:pt x="37708" y="11642"/>
                  <a:pt x="36747" y="11463"/>
                  <a:pt x="35250" y="11463"/>
                </a:cubicBezTo>
                <a:cubicBezTo>
                  <a:pt x="34347" y="11463"/>
                  <a:pt x="33248" y="11529"/>
                  <a:pt x="31966" y="11615"/>
                </a:cubicBezTo>
                <a:cubicBezTo>
                  <a:pt x="31513" y="11646"/>
                  <a:pt x="31086" y="11672"/>
                  <a:pt x="30690" y="11694"/>
                </a:cubicBezTo>
                <a:cubicBezTo>
                  <a:pt x="28469" y="11820"/>
                  <a:pt x="24259" y="11942"/>
                  <a:pt x="23262" y="11972"/>
                </a:cubicBezTo>
                <a:lnTo>
                  <a:pt x="22935" y="11646"/>
                </a:lnTo>
                <a:lnTo>
                  <a:pt x="23549" y="11372"/>
                </a:lnTo>
                <a:cubicBezTo>
                  <a:pt x="24150" y="11106"/>
                  <a:pt x="26719" y="10178"/>
                  <a:pt x="29201" y="9286"/>
                </a:cubicBezTo>
                <a:cubicBezTo>
                  <a:pt x="32454" y="8110"/>
                  <a:pt x="34618" y="7331"/>
                  <a:pt x="35049" y="7113"/>
                </a:cubicBezTo>
                <a:cubicBezTo>
                  <a:pt x="35119" y="7078"/>
                  <a:pt x="35184" y="7048"/>
                  <a:pt x="35249" y="7013"/>
                </a:cubicBezTo>
                <a:cubicBezTo>
                  <a:pt x="36029" y="6634"/>
                  <a:pt x="36765" y="6277"/>
                  <a:pt x="36599" y="4631"/>
                </a:cubicBezTo>
                <a:cubicBezTo>
                  <a:pt x="36538" y="3965"/>
                  <a:pt x="36159" y="3364"/>
                  <a:pt x="35585" y="3020"/>
                </a:cubicBezTo>
                <a:cubicBezTo>
                  <a:pt x="35131" y="2741"/>
                  <a:pt x="34569" y="2602"/>
                  <a:pt x="33956" y="2602"/>
                </a:cubicBezTo>
                <a:cubicBezTo>
                  <a:pt x="33409" y="2602"/>
                  <a:pt x="32821" y="2713"/>
                  <a:pt x="32236" y="2937"/>
                </a:cubicBezTo>
                <a:cubicBezTo>
                  <a:pt x="30538" y="3590"/>
                  <a:pt x="15149" y="9377"/>
                  <a:pt x="12942" y="10209"/>
                </a:cubicBezTo>
                <a:lnTo>
                  <a:pt x="12301" y="9713"/>
                </a:lnTo>
                <a:cubicBezTo>
                  <a:pt x="12763" y="9203"/>
                  <a:pt x="13634" y="8289"/>
                  <a:pt x="14557" y="7644"/>
                </a:cubicBezTo>
                <a:cubicBezTo>
                  <a:pt x="15990" y="6647"/>
                  <a:pt x="16438" y="5040"/>
                  <a:pt x="15894" y="2863"/>
                </a:cubicBezTo>
                <a:cubicBezTo>
                  <a:pt x="15480" y="1221"/>
                  <a:pt x="15128" y="59"/>
                  <a:pt x="14331" y="2"/>
                </a:cubicBezTo>
                <a:cubicBezTo>
                  <a:pt x="14311" y="1"/>
                  <a:pt x="14292" y="0"/>
                  <a:pt x="14273"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0;p36">
            <a:extLst>
              <a:ext uri="{FF2B5EF4-FFF2-40B4-BE49-F238E27FC236}">
                <a16:creationId xmlns:a16="http://schemas.microsoft.com/office/drawing/2014/main" id="{EE33524D-B21F-49F2-9D4E-7F82118FAEAB}"/>
              </a:ext>
            </a:extLst>
          </p:cNvPr>
          <p:cNvSpPr/>
          <p:nvPr/>
        </p:nvSpPr>
        <p:spPr>
          <a:xfrm>
            <a:off x="8513092" y="3611773"/>
            <a:ext cx="1026875" cy="1078080"/>
          </a:xfrm>
          <a:custGeom>
            <a:avLst/>
            <a:gdLst/>
            <a:ahLst/>
            <a:cxnLst/>
            <a:rect l="l" t="t" r="r" b="b"/>
            <a:pathLst>
              <a:path w="70591" h="74111" extrusionOk="0">
                <a:moveTo>
                  <a:pt x="12834" y="0"/>
                </a:moveTo>
                <a:cubicBezTo>
                  <a:pt x="9895" y="0"/>
                  <a:pt x="6784" y="1353"/>
                  <a:pt x="4677" y="5117"/>
                </a:cubicBezTo>
                <a:cubicBezTo>
                  <a:pt x="1" y="13478"/>
                  <a:pt x="4255" y="22975"/>
                  <a:pt x="5953" y="29781"/>
                </a:cubicBezTo>
                <a:cubicBezTo>
                  <a:pt x="7656" y="36582"/>
                  <a:pt x="18429" y="67342"/>
                  <a:pt x="19988" y="71169"/>
                </a:cubicBezTo>
                <a:cubicBezTo>
                  <a:pt x="20948" y="73528"/>
                  <a:pt x="22393" y="74111"/>
                  <a:pt x="23726" y="74111"/>
                </a:cubicBezTo>
                <a:cubicBezTo>
                  <a:pt x="24556" y="74111"/>
                  <a:pt x="25342" y="73885"/>
                  <a:pt x="25940" y="73721"/>
                </a:cubicBezTo>
                <a:cubicBezTo>
                  <a:pt x="27499" y="73294"/>
                  <a:pt x="70590" y="38568"/>
                  <a:pt x="70590" y="38568"/>
                </a:cubicBezTo>
                <a:lnTo>
                  <a:pt x="67190" y="30913"/>
                </a:lnTo>
                <a:lnTo>
                  <a:pt x="33739" y="48065"/>
                </a:lnTo>
                <a:lnTo>
                  <a:pt x="26506" y="25104"/>
                </a:lnTo>
                <a:cubicBezTo>
                  <a:pt x="26506" y="25104"/>
                  <a:pt x="22396" y="7952"/>
                  <a:pt x="20697" y="4125"/>
                </a:cubicBezTo>
                <a:cubicBezTo>
                  <a:pt x="19761" y="2020"/>
                  <a:pt x="16425" y="0"/>
                  <a:pt x="128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1;p36">
            <a:extLst>
              <a:ext uri="{FF2B5EF4-FFF2-40B4-BE49-F238E27FC236}">
                <a16:creationId xmlns:a16="http://schemas.microsoft.com/office/drawing/2014/main" id="{DB7819FA-1D11-47DF-A1D9-DA78D302681A}"/>
              </a:ext>
            </a:extLst>
          </p:cNvPr>
          <p:cNvSpPr/>
          <p:nvPr/>
        </p:nvSpPr>
        <p:spPr>
          <a:xfrm>
            <a:off x="8513092" y="3611773"/>
            <a:ext cx="912595" cy="1078021"/>
          </a:xfrm>
          <a:custGeom>
            <a:avLst/>
            <a:gdLst/>
            <a:ahLst/>
            <a:cxnLst/>
            <a:rect l="l" t="t" r="r" b="b"/>
            <a:pathLst>
              <a:path w="62735" h="74107" extrusionOk="0">
                <a:moveTo>
                  <a:pt x="12829" y="1"/>
                </a:moveTo>
                <a:cubicBezTo>
                  <a:pt x="9891" y="1"/>
                  <a:pt x="6782" y="1352"/>
                  <a:pt x="4677" y="5113"/>
                </a:cubicBezTo>
                <a:cubicBezTo>
                  <a:pt x="1" y="13478"/>
                  <a:pt x="4255" y="22975"/>
                  <a:pt x="5953" y="29776"/>
                </a:cubicBezTo>
                <a:cubicBezTo>
                  <a:pt x="7656" y="36582"/>
                  <a:pt x="18429" y="67342"/>
                  <a:pt x="19988" y="71169"/>
                </a:cubicBezTo>
                <a:cubicBezTo>
                  <a:pt x="20948" y="73524"/>
                  <a:pt x="22392" y="74107"/>
                  <a:pt x="23725" y="74107"/>
                </a:cubicBezTo>
                <a:cubicBezTo>
                  <a:pt x="24555" y="74107"/>
                  <a:pt x="25342" y="73880"/>
                  <a:pt x="25940" y="73717"/>
                </a:cubicBezTo>
                <a:cubicBezTo>
                  <a:pt x="27077" y="73407"/>
                  <a:pt x="50229" y="54914"/>
                  <a:pt x="62735" y="44882"/>
                </a:cubicBezTo>
                <a:lnTo>
                  <a:pt x="62735" y="44882"/>
                </a:lnTo>
                <a:lnTo>
                  <a:pt x="25304" y="62809"/>
                </a:lnTo>
                <a:cubicBezTo>
                  <a:pt x="25304" y="62809"/>
                  <a:pt x="27508" y="56190"/>
                  <a:pt x="29084" y="53042"/>
                </a:cubicBezTo>
                <a:cubicBezTo>
                  <a:pt x="29300" y="52611"/>
                  <a:pt x="29315" y="52433"/>
                  <a:pt x="29175" y="52433"/>
                </a:cubicBezTo>
                <a:cubicBezTo>
                  <a:pt x="28522" y="52433"/>
                  <a:pt x="24471" y="56340"/>
                  <a:pt x="21763" y="56340"/>
                </a:cubicBezTo>
                <a:cubicBezTo>
                  <a:pt x="20826" y="56340"/>
                  <a:pt x="20050" y="55873"/>
                  <a:pt x="19631" y="54614"/>
                </a:cubicBezTo>
                <a:cubicBezTo>
                  <a:pt x="17741" y="48944"/>
                  <a:pt x="5762" y="20584"/>
                  <a:pt x="7969" y="11126"/>
                </a:cubicBezTo>
                <a:cubicBezTo>
                  <a:pt x="9337" y="5270"/>
                  <a:pt x="12759" y="1956"/>
                  <a:pt x="15167" y="280"/>
                </a:cubicBezTo>
                <a:cubicBezTo>
                  <a:pt x="14416" y="101"/>
                  <a:pt x="13629" y="1"/>
                  <a:pt x="12829" y="1"/>
                </a:cubicBezTo>
                <a:close/>
              </a:path>
            </a:pathLst>
          </a:custGeom>
          <a:gradFill>
            <a:gsLst>
              <a:gs pos="0">
                <a:srgbClr val="8369FE"/>
              </a:gs>
              <a:gs pos="100000">
                <a:srgbClr val="C4B3E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2;p36">
            <a:extLst>
              <a:ext uri="{FF2B5EF4-FFF2-40B4-BE49-F238E27FC236}">
                <a16:creationId xmlns:a16="http://schemas.microsoft.com/office/drawing/2014/main" id="{AA22774B-8709-4C67-A8B3-DA44B084E7F7}"/>
              </a:ext>
            </a:extLst>
          </p:cNvPr>
          <p:cNvSpPr/>
          <p:nvPr/>
        </p:nvSpPr>
        <p:spPr>
          <a:xfrm>
            <a:off x="8516831" y="3604470"/>
            <a:ext cx="1031108" cy="1092568"/>
          </a:xfrm>
          <a:custGeom>
            <a:avLst/>
            <a:gdLst/>
            <a:ahLst/>
            <a:cxnLst/>
            <a:rect l="l" t="t" r="r" b="b"/>
            <a:pathLst>
              <a:path w="70882" h="75107" extrusionOk="0">
                <a:moveTo>
                  <a:pt x="12598" y="1004"/>
                </a:moveTo>
                <a:cubicBezTo>
                  <a:pt x="12737" y="1004"/>
                  <a:pt x="12872" y="1004"/>
                  <a:pt x="12994" y="1012"/>
                </a:cubicBezTo>
                <a:cubicBezTo>
                  <a:pt x="16373" y="1165"/>
                  <a:pt x="19199" y="3072"/>
                  <a:pt x="19979" y="4827"/>
                </a:cubicBezTo>
                <a:cubicBezTo>
                  <a:pt x="21642" y="8567"/>
                  <a:pt x="25718" y="25549"/>
                  <a:pt x="25761" y="25719"/>
                </a:cubicBezTo>
                <a:cubicBezTo>
                  <a:pt x="25761" y="25732"/>
                  <a:pt x="25766" y="25741"/>
                  <a:pt x="25770" y="25754"/>
                </a:cubicBezTo>
                <a:lnTo>
                  <a:pt x="32999" y="48715"/>
                </a:lnTo>
                <a:cubicBezTo>
                  <a:pt x="33066" y="48932"/>
                  <a:pt x="33266" y="49067"/>
                  <a:pt x="33478" y="49067"/>
                </a:cubicBezTo>
                <a:cubicBezTo>
                  <a:pt x="33555" y="49067"/>
                  <a:pt x="33634" y="49049"/>
                  <a:pt x="33708" y="49011"/>
                </a:cubicBezTo>
                <a:lnTo>
                  <a:pt x="66693" y="32098"/>
                </a:lnTo>
                <a:lnTo>
                  <a:pt x="69724" y="38922"/>
                </a:lnTo>
                <a:cubicBezTo>
                  <a:pt x="52676" y="52656"/>
                  <a:pt x="27094" y="73060"/>
                  <a:pt x="25535" y="73744"/>
                </a:cubicBezTo>
                <a:lnTo>
                  <a:pt x="25470" y="73761"/>
                </a:lnTo>
                <a:cubicBezTo>
                  <a:pt x="24887" y="73921"/>
                  <a:pt x="24193" y="74111"/>
                  <a:pt x="23481" y="74111"/>
                </a:cubicBezTo>
                <a:cubicBezTo>
                  <a:pt x="22290" y="74111"/>
                  <a:pt x="21048" y="73579"/>
                  <a:pt x="20192" y="71480"/>
                </a:cubicBezTo>
                <a:cubicBezTo>
                  <a:pt x="18529" y="67400"/>
                  <a:pt x="7839" y="36788"/>
                  <a:pt x="6184" y="30161"/>
                </a:cubicBezTo>
                <a:cubicBezTo>
                  <a:pt x="5892" y="28994"/>
                  <a:pt x="5527" y="27766"/>
                  <a:pt x="5143" y="26459"/>
                </a:cubicBezTo>
                <a:cubicBezTo>
                  <a:pt x="3332" y="20294"/>
                  <a:pt x="1076" y="12621"/>
                  <a:pt x="4856" y="5863"/>
                </a:cubicBezTo>
                <a:cubicBezTo>
                  <a:pt x="7177" y="1713"/>
                  <a:pt x="10556" y="1004"/>
                  <a:pt x="12598" y="1004"/>
                </a:cubicBezTo>
                <a:close/>
                <a:moveTo>
                  <a:pt x="12597" y="1"/>
                </a:moveTo>
                <a:cubicBezTo>
                  <a:pt x="10319" y="1"/>
                  <a:pt x="6553" y="790"/>
                  <a:pt x="3985" y="5375"/>
                </a:cubicBezTo>
                <a:cubicBezTo>
                  <a:pt x="1" y="12499"/>
                  <a:pt x="2322" y="20394"/>
                  <a:pt x="4185" y="26738"/>
                </a:cubicBezTo>
                <a:cubicBezTo>
                  <a:pt x="4569" y="28036"/>
                  <a:pt x="4926" y="29255"/>
                  <a:pt x="5213" y="30405"/>
                </a:cubicBezTo>
                <a:cubicBezTo>
                  <a:pt x="6876" y="37058"/>
                  <a:pt x="17601" y="67765"/>
                  <a:pt x="19269" y="71859"/>
                </a:cubicBezTo>
                <a:cubicBezTo>
                  <a:pt x="20336" y="74480"/>
                  <a:pt x="21999" y="75107"/>
                  <a:pt x="23475" y="75107"/>
                </a:cubicBezTo>
                <a:cubicBezTo>
                  <a:pt x="24351" y="75107"/>
                  <a:pt x="25156" y="74885"/>
                  <a:pt x="25735" y="74728"/>
                </a:cubicBezTo>
                <a:lnTo>
                  <a:pt x="25814" y="74702"/>
                </a:lnTo>
                <a:cubicBezTo>
                  <a:pt x="26136" y="74615"/>
                  <a:pt x="26889" y="74410"/>
                  <a:pt x="48905" y="56875"/>
                </a:cubicBezTo>
                <a:cubicBezTo>
                  <a:pt x="59748" y="48240"/>
                  <a:pt x="70538" y="39544"/>
                  <a:pt x="70647" y="39457"/>
                </a:cubicBezTo>
                <a:cubicBezTo>
                  <a:pt x="70825" y="39318"/>
                  <a:pt x="70882" y="39074"/>
                  <a:pt x="70791" y="38865"/>
                </a:cubicBezTo>
                <a:lnTo>
                  <a:pt x="67390" y="31210"/>
                </a:lnTo>
                <a:cubicBezTo>
                  <a:pt x="67306" y="31024"/>
                  <a:pt x="67123" y="30915"/>
                  <a:pt x="66933" y="30915"/>
                </a:cubicBezTo>
                <a:cubicBezTo>
                  <a:pt x="66857" y="30915"/>
                  <a:pt x="66779" y="30933"/>
                  <a:pt x="66706" y="30971"/>
                </a:cubicBezTo>
                <a:lnTo>
                  <a:pt x="33778" y="47853"/>
                </a:lnTo>
                <a:lnTo>
                  <a:pt x="26733" y="25471"/>
                </a:lnTo>
                <a:cubicBezTo>
                  <a:pt x="26515" y="24552"/>
                  <a:pt x="22583" y="8219"/>
                  <a:pt x="20898" y="4422"/>
                </a:cubicBezTo>
                <a:cubicBezTo>
                  <a:pt x="20406" y="3316"/>
                  <a:pt x="19352" y="2258"/>
                  <a:pt x="17924" y="1439"/>
                </a:cubicBezTo>
                <a:cubicBezTo>
                  <a:pt x="16430" y="586"/>
                  <a:pt x="14758" y="98"/>
                  <a:pt x="13042" y="11"/>
                </a:cubicBezTo>
                <a:cubicBezTo>
                  <a:pt x="12901" y="4"/>
                  <a:pt x="12753" y="1"/>
                  <a:pt x="12597" y="1"/>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63;p36">
            <a:extLst>
              <a:ext uri="{FF2B5EF4-FFF2-40B4-BE49-F238E27FC236}">
                <a16:creationId xmlns:a16="http://schemas.microsoft.com/office/drawing/2014/main" id="{DCA6DC8D-4206-43DE-8672-7809155BAA56}"/>
              </a:ext>
            </a:extLst>
          </p:cNvPr>
          <p:cNvSpPr/>
          <p:nvPr/>
        </p:nvSpPr>
        <p:spPr>
          <a:xfrm>
            <a:off x="9410035" y="4095411"/>
            <a:ext cx="72850" cy="127954"/>
          </a:xfrm>
          <a:custGeom>
            <a:avLst/>
            <a:gdLst/>
            <a:ahLst/>
            <a:cxnLst/>
            <a:rect l="l" t="t" r="r" b="b"/>
            <a:pathLst>
              <a:path w="5008" h="8796" extrusionOk="0">
                <a:moveTo>
                  <a:pt x="571" y="0"/>
                </a:moveTo>
                <a:cubicBezTo>
                  <a:pt x="496" y="0"/>
                  <a:pt x="420" y="17"/>
                  <a:pt x="349" y="52"/>
                </a:cubicBezTo>
                <a:cubicBezTo>
                  <a:pt x="101" y="174"/>
                  <a:pt x="0" y="470"/>
                  <a:pt x="122" y="718"/>
                </a:cubicBezTo>
                <a:lnTo>
                  <a:pt x="3950" y="8517"/>
                </a:lnTo>
                <a:cubicBezTo>
                  <a:pt x="4033" y="8687"/>
                  <a:pt x="4207" y="8796"/>
                  <a:pt x="4398" y="8796"/>
                </a:cubicBezTo>
                <a:cubicBezTo>
                  <a:pt x="4769" y="8796"/>
                  <a:pt x="5008" y="8408"/>
                  <a:pt x="4847" y="8077"/>
                </a:cubicBezTo>
                <a:lnTo>
                  <a:pt x="1019" y="278"/>
                </a:lnTo>
                <a:cubicBezTo>
                  <a:pt x="933" y="102"/>
                  <a:pt x="755" y="0"/>
                  <a:pt x="571"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64;p36">
            <a:extLst>
              <a:ext uri="{FF2B5EF4-FFF2-40B4-BE49-F238E27FC236}">
                <a16:creationId xmlns:a16="http://schemas.microsoft.com/office/drawing/2014/main" id="{3FF630BD-90E5-4356-9546-E3D1A0CF392D}"/>
              </a:ext>
            </a:extLst>
          </p:cNvPr>
          <p:cNvSpPr/>
          <p:nvPr/>
        </p:nvSpPr>
        <p:spPr>
          <a:xfrm>
            <a:off x="7825508" y="3533802"/>
            <a:ext cx="514870" cy="1439030"/>
          </a:xfrm>
          <a:custGeom>
            <a:avLst/>
            <a:gdLst/>
            <a:ahLst/>
            <a:cxnLst/>
            <a:rect l="l" t="t" r="r" b="b"/>
            <a:pathLst>
              <a:path w="35394" h="98924" extrusionOk="0">
                <a:moveTo>
                  <a:pt x="19578" y="1"/>
                </a:moveTo>
                <a:lnTo>
                  <a:pt x="1" y="13586"/>
                </a:lnTo>
                <a:cubicBezTo>
                  <a:pt x="1" y="13586"/>
                  <a:pt x="9650" y="23780"/>
                  <a:pt x="8653" y="50551"/>
                </a:cubicBezTo>
                <a:cubicBezTo>
                  <a:pt x="7891" y="70990"/>
                  <a:pt x="10617" y="94204"/>
                  <a:pt x="14549" y="98924"/>
                </a:cubicBezTo>
                <a:lnTo>
                  <a:pt x="35393" y="98924"/>
                </a:lnTo>
                <a:cubicBezTo>
                  <a:pt x="35393" y="98924"/>
                  <a:pt x="28191" y="59199"/>
                  <a:pt x="28709" y="36395"/>
                </a:cubicBezTo>
                <a:cubicBezTo>
                  <a:pt x="29101" y="19090"/>
                  <a:pt x="23902" y="7081"/>
                  <a:pt x="195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65;p36">
            <a:extLst>
              <a:ext uri="{FF2B5EF4-FFF2-40B4-BE49-F238E27FC236}">
                <a16:creationId xmlns:a16="http://schemas.microsoft.com/office/drawing/2014/main" id="{0C9A51C6-DFB5-4829-9F27-0170D9199E16}"/>
              </a:ext>
            </a:extLst>
          </p:cNvPr>
          <p:cNvSpPr/>
          <p:nvPr/>
        </p:nvSpPr>
        <p:spPr>
          <a:xfrm>
            <a:off x="7817143" y="3526543"/>
            <a:ext cx="531221" cy="1453577"/>
          </a:xfrm>
          <a:custGeom>
            <a:avLst/>
            <a:gdLst/>
            <a:ahLst/>
            <a:cxnLst/>
            <a:rect l="l" t="t" r="r" b="b"/>
            <a:pathLst>
              <a:path w="36518" h="99924" extrusionOk="0">
                <a:moveTo>
                  <a:pt x="19996" y="1214"/>
                </a:moveTo>
                <a:cubicBezTo>
                  <a:pt x="22526" y="5442"/>
                  <a:pt x="24547" y="10079"/>
                  <a:pt x="26005" y="15004"/>
                </a:cubicBezTo>
                <a:cubicBezTo>
                  <a:pt x="28022" y="21814"/>
                  <a:pt x="28958" y="29178"/>
                  <a:pt x="28779" y="36881"/>
                </a:cubicBezTo>
                <a:cubicBezTo>
                  <a:pt x="28514" y="48694"/>
                  <a:pt x="30347" y="65097"/>
                  <a:pt x="31936" y="76780"/>
                </a:cubicBezTo>
                <a:cubicBezTo>
                  <a:pt x="33412" y="87675"/>
                  <a:pt x="34958" y="96601"/>
                  <a:pt x="35372" y="98927"/>
                </a:cubicBezTo>
                <a:lnTo>
                  <a:pt x="15368" y="98927"/>
                </a:lnTo>
                <a:cubicBezTo>
                  <a:pt x="13621" y="96597"/>
                  <a:pt x="12002" y="90126"/>
                  <a:pt x="10913" y="81074"/>
                </a:cubicBezTo>
                <a:cubicBezTo>
                  <a:pt x="9794" y="71794"/>
                  <a:pt x="9363" y="60860"/>
                  <a:pt x="9724" y="51072"/>
                </a:cubicBezTo>
                <a:cubicBezTo>
                  <a:pt x="10242" y="37155"/>
                  <a:pt x="7843" y="27771"/>
                  <a:pt x="5740" y="22350"/>
                </a:cubicBezTo>
                <a:cubicBezTo>
                  <a:pt x="3950" y="17730"/>
                  <a:pt x="2091" y="15143"/>
                  <a:pt x="1312" y="14181"/>
                </a:cubicBezTo>
                <a:lnTo>
                  <a:pt x="19996" y="1214"/>
                </a:lnTo>
                <a:close/>
                <a:moveTo>
                  <a:pt x="20152" y="0"/>
                </a:moveTo>
                <a:cubicBezTo>
                  <a:pt x="20054" y="0"/>
                  <a:pt x="19954" y="29"/>
                  <a:pt x="19866" y="90"/>
                </a:cubicBezTo>
                <a:lnTo>
                  <a:pt x="288" y="13672"/>
                </a:lnTo>
                <a:cubicBezTo>
                  <a:pt x="36" y="13846"/>
                  <a:pt x="1" y="14203"/>
                  <a:pt x="210" y="14425"/>
                </a:cubicBezTo>
                <a:cubicBezTo>
                  <a:pt x="236" y="14451"/>
                  <a:pt x="2579" y="16972"/>
                  <a:pt x="4808" y="22711"/>
                </a:cubicBezTo>
                <a:cubicBezTo>
                  <a:pt x="6876" y="28046"/>
                  <a:pt x="9237" y="37290"/>
                  <a:pt x="8727" y="51032"/>
                </a:cubicBezTo>
                <a:cubicBezTo>
                  <a:pt x="8361" y="60873"/>
                  <a:pt x="8797" y="71864"/>
                  <a:pt x="9920" y="81195"/>
                </a:cubicBezTo>
                <a:cubicBezTo>
                  <a:pt x="11483" y="94176"/>
                  <a:pt x="13613" y="98391"/>
                  <a:pt x="14741" y="99745"/>
                </a:cubicBezTo>
                <a:cubicBezTo>
                  <a:pt x="14836" y="99858"/>
                  <a:pt x="14976" y="99924"/>
                  <a:pt x="15124" y="99924"/>
                </a:cubicBezTo>
                <a:lnTo>
                  <a:pt x="35973" y="99924"/>
                </a:lnTo>
                <a:cubicBezTo>
                  <a:pt x="36282" y="99919"/>
                  <a:pt x="36517" y="99641"/>
                  <a:pt x="36460" y="99332"/>
                </a:cubicBezTo>
                <a:cubicBezTo>
                  <a:pt x="36443" y="99231"/>
                  <a:pt x="34640" y="89264"/>
                  <a:pt x="32925" y="76636"/>
                </a:cubicBezTo>
                <a:cubicBezTo>
                  <a:pt x="31344" y="64993"/>
                  <a:pt x="29515" y="48646"/>
                  <a:pt x="29785" y="36902"/>
                </a:cubicBezTo>
                <a:cubicBezTo>
                  <a:pt x="29959" y="29095"/>
                  <a:pt x="29014" y="21632"/>
                  <a:pt x="26968" y="14717"/>
                </a:cubicBezTo>
                <a:cubicBezTo>
                  <a:pt x="25431" y="9535"/>
                  <a:pt x="23284" y="4662"/>
                  <a:pt x="20580" y="238"/>
                </a:cubicBezTo>
                <a:cubicBezTo>
                  <a:pt x="20484" y="85"/>
                  <a:pt x="20320" y="0"/>
                  <a:pt x="20152"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66;p36">
            <a:extLst>
              <a:ext uri="{FF2B5EF4-FFF2-40B4-BE49-F238E27FC236}">
                <a16:creationId xmlns:a16="http://schemas.microsoft.com/office/drawing/2014/main" id="{B3A30231-0BF4-496A-BCE3-67C149CA41B1}"/>
              </a:ext>
            </a:extLst>
          </p:cNvPr>
          <p:cNvSpPr/>
          <p:nvPr/>
        </p:nvSpPr>
        <p:spPr>
          <a:xfrm>
            <a:off x="7859722" y="3533802"/>
            <a:ext cx="514987" cy="1439030"/>
          </a:xfrm>
          <a:custGeom>
            <a:avLst/>
            <a:gdLst/>
            <a:ahLst/>
            <a:cxnLst/>
            <a:rect l="l" t="t" r="r" b="b"/>
            <a:pathLst>
              <a:path w="35402" h="98924" extrusionOk="0">
                <a:moveTo>
                  <a:pt x="19577" y="1"/>
                </a:moveTo>
                <a:lnTo>
                  <a:pt x="0" y="13586"/>
                </a:lnTo>
                <a:cubicBezTo>
                  <a:pt x="0" y="13586"/>
                  <a:pt x="9645" y="23784"/>
                  <a:pt x="8652" y="50551"/>
                </a:cubicBezTo>
                <a:cubicBezTo>
                  <a:pt x="7890" y="70990"/>
                  <a:pt x="10620" y="94204"/>
                  <a:pt x="14552" y="98924"/>
                </a:cubicBezTo>
                <a:lnTo>
                  <a:pt x="35401" y="98924"/>
                </a:lnTo>
                <a:cubicBezTo>
                  <a:pt x="35401" y="98924"/>
                  <a:pt x="28191" y="59199"/>
                  <a:pt x="28709" y="36395"/>
                </a:cubicBezTo>
                <a:cubicBezTo>
                  <a:pt x="29101" y="19090"/>
                  <a:pt x="23906" y="7081"/>
                  <a:pt x="19577"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67;p36">
            <a:extLst>
              <a:ext uri="{FF2B5EF4-FFF2-40B4-BE49-F238E27FC236}">
                <a16:creationId xmlns:a16="http://schemas.microsoft.com/office/drawing/2014/main" id="{6C9BA34F-CAC7-426F-A43A-DB50B4D5CAC0}"/>
              </a:ext>
            </a:extLst>
          </p:cNvPr>
          <p:cNvSpPr/>
          <p:nvPr/>
        </p:nvSpPr>
        <p:spPr>
          <a:xfrm>
            <a:off x="7851358" y="3526543"/>
            <a:ext cx="531206" cy="1453577"/>
          </a:xfrm>
          <a:custGeom>
            <a:avLst/>
            <a:gdLst/>
            <a:ahLst/>
            <a:cxnLst/>
            <a:rect l="l" t="t" r="r" b="b"/>
            <a:pathLst>
              <a:path w="36517" h="99924" extrusionOk="0">
                <a:moveTo>
                  <a:pt x="20000" y="1214"/>
                </a:moveTo>
                <a:cubicBezTo>
                  <a:pt x="22530" y="5442"/>
                  <a:pt x="24550" y="10079"/>
                  <a:pt x="26009" y="15004"/>
                </a:cubicBezTo>
                <a:cubicBezTo>
                  <a:pt x="28025" y="21814"/>
                  <a:pt x="28957" y="29178"/>
                  <a:pt x="28783" y="36881"/>
                </a:cubicBezTo>
                <a:cubicBezTo>
                  <a:pt x="28513" y="48690"/>
                  <a:pt x="30351" y="65097"/>
                  <a:pt x="31936" y="76776"/>
                </a:cubicBezTo>
                <a:cubicBezTo>
                  <a:pt x="33416" y="87675"/>
                  <a:pt x="34962" y="96601"/>
                  <a:pt x="35371" y="98927"/>
                </a:cubicBezTo>
                <a:lnTo>
                  <a:pt x="15367" y="98927"/>
                </a:lnTo>
                <a:cubicBezTo>
                  <a:pt x="13621" y="96597"/>
                  <a:pt x="12001" y="90126"/>
                  <a:pt x="10912" y="81074"/>
                </a:cubicBezTo>
                <a:cubicBezTo>
                  <a:pt x="9793" y="71794"/>
                  <a:pt x="9362" y="60860"/>
                  <a:pt x="9724" y="51072"/>
                </a:cubicBezTo>
                <a:cubicBezTo>
                  <a:pt x="10242" y="37155"/>
                  <a:pt x="7843" y="27771"/>
                  <a:pt x="5739" y="22350"/>
                </a:cubicBezTo>
                <a:cubicBezTo>
                  <a:pt x="3950" y="17730"/>
                  <a:pt x="2090" y="15143"/>
                  <a:pt x="1315" y="14181"/>
                </a:cubicBezTo>
                <a:lnTo>
                  <a:pt x="20000" y="1214"/>
                </a:lnTo>
                <a:close/>
                <a:moveTo>
                  <a:pt x="20154" y="0"/>
                </a:moveTo>
                <a:cubicBezTo>
                  <a:pt x="20056" y="0"/>
                  <a:pt x="19956" y="29"/>
                  <a:pt x="19869" y="90"/>
                </a:cubicBezTo>
                <a:lnTo>
                  <a:pt x="288" y="13672"/>
                </a:lnTo>
                <a:cubicBezTo>
                  <a:pt x="35" y="13846"/>
                  <a:pt x="0" y="14203"/>
                  <a:pt x="209" y="14429"/>
                </a:cubicBezTo>
                <a:cubicBezTo>
                  <a:pt x="235" y="14451"/>
                  <a:pt x="2582" y="16972"/>
                  <a:pt x="4808" y="22711"/>
                </a:cubicBezTo>
                <a:cubicBezTo>
                  <a:pt x="6876" y="28046"/>
                  <a:pt x="9236" y="37290"/>
                  <a:pt x="8726" y="51032"/>
                </a:cubicBezTo>
                <a:cubicBezTo>
                  <a:pt x="8361" y="60873"/>
                  <a:pt x="8796" y="71864"/>
                  <a:pt x="9920" y="81195"/>
                </a:cubicBezTo>
                <a:cubicBezTo>
                  <a:pt x="11483" y="94176"/>
                  <a:pt x="13612" y="98391"/>
                  <a:pt x="14740" y="99745"/>
                </a:cubicBezTo>
                <a:cubicBezTo>
                  <a:pt x="14836" y="99858"/>
                  <a:pt x="14975" y="99924"/>
                  <a:pt x="15123" y="99924"/>
                </a:cubicBezTo>
                <a:lnTo>
                  <a:pt x="35972" y="99924"/>
                </a:lnTo>
                <a:cubicBezTo>
                  <a:pt x="36281" y="99919"/>
                  <a:pt x="36516" y="99641"/>
                  <a:pt x="36460" y="99336"/>
                </a:cubicBezTo>
                <a:cubicBezTo>
                  <a:pt x="36442" y="99236"/>
                  <a:pt x="34640" y="89264"/>
                  <a:pt x="32928" y="76636"/>
                </a:cubicBezTo>
                <a:cubicBezTo>
                  <a:pt x="31343" y="64993"/>
                  <a:pt x="29514" y="48646"/>
                  <a:pt x="29784" y="36902"/>
                </a:cubicBezTo>
                <a:cubicBezTo>
                  <a:pt x="29959" y="29095"/>
                  <a:pt x="29014" y="21632"/>
                  <a:pt x="26967" y="14717"/>
                </a:cubicBezTo>
                <a:cubicBezTo>
                  <a:pt x="25434" y="9535"/>
                  <a:pt x="23283" y="4667"/>
                  <a:pt x="20579" y="238"/>
                </a:cubicBezTo>
                <a:cubicBezTo>
                  <a:pt x="20486" y="85"/>
                  <a:pt x="20322" y="0"/>
                  <a:pt x="20154"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68;p36">
            <a:extLst>
              <a:ext uri="{FF2B5EF4-FFF2-40B4-BE49-F238E27FC236}">
                <a16:creationId xmlns:a16="http://schemas.microsoft.com/office/drawing/2014/main" id="{8FC51FFE-FCDD-4C60-B251-B54F341BA8CB}"/>
              </a:ext>
            </a:extLst>
          </p:cNvPr>
          <p:cNvSpPr/>
          <p:nvPr/>
        </p:nvSpPr>
        <p:spPr>
          <a:xfrm>
            <a:off x="7825508" y="3533802"/>
            <a:ext cx="319012" cy="197648"/>
          </a:xfrm>
          <a:custGeom>
            <a:avLst/>
            <a:gdLst/>
            <a:ahLst/>
            <a:cxnLst/>
            <a:rect l="l" t="t" r="r" b="b"/>
            <a:pathLst>
              <a:path w="21930" h="13587" extrusionOk="0">
                <a:moveTo>
                  <a:pt x="19578" y="1"/>
                </a:moveTo>
                <a:lnTo>
                  <a:pt x="1" y="13586"/>
                </a:lnTo>
                <a:lnTo>
                  <a:pt x="2352" y="13586"/>
                </a:lnTo>
                <a:lnTo>
                  <a:pt x="219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69;p36">
            <a:extLst>
              <a:ext uri="{FF2B5EF4-FFF2-40B4-BE49-F238E27FC236}">
                <a16:creationId xmlns:a16="http://schemas.microsoft.com/office/drawing/2014/main" id="{696F0CAE-16D0-4D8B-A6F8-4DDB3AC794DE}"/>
              </a:ext>
            </a:extLst>
          </p:cNvPr>
          <p:cNvSpPr/>
          <p:nvPr/>
        </p:nvSpPr>
        <p:spPr>
          <a:xfrm>
            <a:off x="7815500" y="3526514"/>
            <a:ext cx="339028" cy="212224"/>
          </a:xfrm>
          <a:custGeom>
            <a:avLst/>
            <a:gdLst/>
            <a:ahLst/>
            <a:cxnLst/>
            <a:rect l="l" t="t" r="r" b="b"/>
            <a:pathLst>
              <a:path w="23306" h="14589" extrusionOk="0">
                <a:moveTo>
                  <a:pt x="21019" y="1002"/>
                </a:moveTo>
                <a:lnTo>
                  <a:pt x="2883" y="13587"/>
                </a:lnTo>
                <a:lnTo>
                  <a:pt x="2287" y="13587"/>
                </a:lnTo>
                <a:lnTo>
                  <a:pt x="20423" y="1002"/>
                </a:lnTo>
                <a:close/>
                <a:moveTo>
                  <a:pt x="20266" y="1"/>
                </a:moveTo>
                <a:cubicBezTo>
                  <a:pt x="20162" y="1"/>
                  <a:pt x="20066" y="31"/>
                  <a:pt x="19979" y="92"/>
                </a:cubicBezTo>
                <a:lnTo>
                  <a:pt x="401" y="13674"/>
                </a:lnTo>
                <a:cubicBezTo>
                  <a:pt x="1" y="13952"/>
                  <a:pt x="197" y="14588"/>
                  <a:pt x="689" y="14588"/>
                </a:cubicBezTo>
                <a:lnTo>
                  <a:pt x="3040" y="14588"/>
                </a:lnTo>
                <a:cubicBezTo>
                  <a:pt x="3140" y="14588"/>
                  <a:pt x="3240" y="14553"/>
                  <a:pt x="3323" y="14497"/>
                </a:cubicBezTo>
                <a:lnTo>
                  <a:pt x="22901" y="915"/>
                </a:lnTo>
                <a:cubicBezTo>
                  <a:pt x="23305" y="632"/>
                  <a:pt x="23105" y="1"/>
                  <a:pt x="22617" y="1"/>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Rectangle 173">
            <a:extLst>
              <a:ext uri="{FF2B5EF4-FFF2-40B4-BE49-F238E27FC236}">
                <a16:creationId xmlns:a16="http://schemas.microsoft.com/office/drawing/2014/main" id="{69AE28EE-30B3-42E5-8D37-20B74DC486D6}"/>
              </a:ext>
            </a:extLst>
          </p:cNvPr>
          <p:cNvSpPr/>
          <p:nvPr/>
        </p:nvSpPr>
        <p:spPr>
          <a:xfrm>
            <a:off x="1947437" y="2295176"/>
            <a:ext cx="5149399" cy="2677656"/>
          </a:xfrm>
          <a:prstGeom prst="rect">
            <a:avLst/>
          </a:prstGeom>
        </p:spPr>
        <p:txBody>
          <a:bodyPr wrap="square">
            <a:spAutoFit/>
          </a:bodyPr>
          <a:lstStyle/>
          <a:p>
            <a:r>
              <a:rPr lang="en-US" sz="2400" dirty="0">
                <a:solidFill>
                  <a:srgbClr val="717BAB"/>
                </a:solidFill>
                <a:latin typeface="Raleway Medium" panose="020B0603030101060003" pitchFamily="34" charset="0"/>
              </a:rPr>
              <a:t>Finding out possible cause and symptoms of ASD</a:t>
            </a:r>
          </a:p>
          <a:p>
            <a:endParaRPr lang="en-US" sz="2400" dirty="0">
              <a:solidFill>
                <a:srgbClr val="717BAB"/>
              </a:solidFill>
              <a:latin typeface="Raleway Medium" panose="020B0603030101060003" pitchFamily="34" charset="0"/>
            </a:endParaRPr>
          </a:p>
          <a:p>
            <a:r>
              <a:rPr lang="en-US" sz="2400" dirty="0">
                <a:solidFill>
                  <a:srgbClr val="717BAB"/>
                </a:solidFill>
                <a:latin typeface="Raleway Medium" panose="020B0603030101060003" pitchFamily="34" charset="0"/>
              </a:rPr>
              <a:t>Earlier reliable ASD Screening</a:t>
            </a:r>
          </a:p>
          <a:p>
            <a:endParaRPr lang="en-US" sz="2400" dirty="0">
              <a:solidFill>
                <a:srgbClr val="717BAB"/>
              </a:solidFill>
              <a:latin typeface="Raleway Medium" panose="020B0603030101060003" pitchFamily="34" charset="0"/>
            </a:endParaRPr>
          </a:p>
          <a:p>
            <a:r>
              <a:rPr lang="en-US" sz="2400" dirty="0">
                <a:solidFill>
                  <a:srgbClr val="717BAB"/>
                </a:solidFill>
                <a:latin typeface="Raleway Medium" panose="020B0603030101060003" pitchFamily="34" charset="0"/>
              </a:rPr>
              <a:t>Patient health data availability to doctors and care giver </a:t>
            </a:r>
          </a:p>
        </p:txBody>
      </p:sp>
      <p:pic>
        <p:nvPicPr>
          <p:cNvPr id="175" name="그림 16">
            <a:extLst>
              <a:ext uri="{FF2B5EF4-FFF2-40B4-BE49-F238E27FC236}">
                <a16:creationId xmlns:a16="http://schemas.microsoft.com/office/drawing/2014/main" id="{9D44BCA5-4351-41D2-861B-417222C69E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032" y="2331270"/>
            <a:ext cx="659989" cy="659989"/>
          </a:xfrm>
          <a:prstGeom prst="rect">
            <a:avLst/>
          </a:prstGeom>
        </p:spPr>
      </p:pic>
      <p:pic>
        <p:nvPicPr>
          <p:cNvPr id="176" name="그림 16">
            <a:extLst>
              <a:ext uri="{FF2B5EF4-FFF2-40B4-BE49-F238E27FC236}">
                <a16:creationId xmlns:a16="http://schemas.microsoft.com/office/drawing/2014/main" id="{C2CE2AB9-B690-429D-A0EA-C73F97959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032" y="3314741"/>
            <a:ext cx="659989" cy="659989"/>
          </a:xfrm>
          <a:prstGeom prst="rect">
            <a:avLst/>
          </a:prstGeom>
        </p:spPr>
      </p:pic>
      <p:pic>
        <p:nvPicPr>
          <p:cNvPr id="177" name="그림 16">
            <a:extLst>
              <a:ext uri="{FF2B5EF4-FFF2-40B4-BE49-F238E27FC236}">
                <a16:creationId xmlns:a16="http://schemas.microsoft.com/office/drawing/2014/main" id="{8960547C-29CE-4554-B5F9-AF3D2DFFF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660" y="4229257"/>
            <a:ext cx="659989" cy="659989"/>
          </a:xfrm>
          <a:prstGeom prst="rect">
            <a:avLst/>
          </a:prstGeom>
        </p:spPr>
      </p:pic>
    </p:spTree>
    <p:extLst>
      <p:ext uri="{BB962C8B-B14F-4D97-AF65-F5344CB8AC3E}">
        <p14:creationId xmlns:p14="http://schemas.microsoft.com/office/powerpoint/2010/main" val="707482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4">
            <a:extLst>
              <a:ext uri="{FF2B5EF4-FFF2-40B4-BE49-F238E27FC236}">
                <a16:creationId xmlns:a16="http://schemas.microsoft.com/office/drawing/2014/main" id="{2C537A2B-4984-4F53-BA7C-17AA1580B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1982" y="1260838"/>
            <a:ext cx="3422940" cy="4908722"/>
          </a:xfrm>
          <a:prstGeom prst="rect">
            <a:avLst/>
          </a:prstGeom>
        </p:spPr>
      </p:pic>
      <p:pic>
        <p:nvPicPr>
          <p:cNvPr id="5" name="그림 19">
            <a:extLst>
              <a:ext uri="{FF2B5EF4-FFF2-40B4-BE49-F238E27FC236}">
                <a16:creationId xmlns:a16="http://schemas.microsoft.com/office/drawing/2014/main" id="{04803B8D-F5E6-4F97-A38F-25FFA716C6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633" y="154119"/>
            <a:ext cx="10991018" cy="1080000"/>
          </a:xfrm>
          <a:prstGeom prst="rect">
            <a:avLst/>
          </a:prstGeom>
        </p:spPr>
      </p:pic>
      <p:sp>
        <p:nvSpPr>
          <p:cNvPr id="6" name="Rectangle 5">
            <a:extLst>
              <a:ext uri="{FF2B5EF4-FFF2-40B4-BE49-F238E27FC236}">
                <a16:creationId xmlns:a16="http://schemas.microsoft.com/office/drawing/2014/main" id="{1D47B571-B56D-40C2-A801-1B2E4BF8E506}"/>
              </a:ext>
            </a:extLst>
          </p:cNvPr>
          <p:cNvSpPr/>
          <p:nvPr/>
        </p:nvSpPr>
        <p:spPr>
          <a:xfrm>
            <a:off x="2106879" y="386570"/>
            <a:ext cx="8430526" cy="646331"/>
          </a:xfrm>
          <a:prstGeom prst="rect">
            <a:avLst/>
          </a:prstGeom>
        </p:spPr>
        <p:txBody>
          <a:bodyPr wrap="square">
            <a:spAutoFit/>
          </a:bodyPr>
          <a:lstStyle/>
          <a:p>
            <a:pPr algn="ctr"/>
            <a:r>
              <a:rPr lang="en-US" sz="3600" dirty="0">
                <a:solidFill>
                  <a:srgbClr val="717BAB"/>
                </a:solidFill>
                <a:latin typeface="Raleway Medium" panose="020B0603030101060003" pitchFamily="34" charset="0"/>
              </a:rPr>
              <a:t>Research Gap</a:t>
            </a:r>
          </a:p>
        </p:txBody>
      </p:sp>
      <p:pic>
        <p:nvPicPr>
          <p:cNvPr id="10" name="그림 4">
            <a:extLst>
              <a:ext uri="{FF2B5EF4-FFF2-40B4-BE49-F238E27FC236}">
                <a16:creationId xmlns:a16="http://schemas.microsoft.com/office/drawing/2014/main" id="{2FE4F294-0060-48A6-9A33-04DDF6ABD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08" y="1260838"/>
            <a:ext cx="3422940" cy="4908722"/>
          </a:xfrm>
          <a:prstGeom prst="rect">
            <a:avLst/>
          </a:prstGeom>
        </p:spPr>
      </p:pic>
      <p:sp>
        <p:nvSpPr>
          <p:cNvPr id="2" name="TextBox 1">
            <a:extLst>
              <a:ext uri="{FF2B5EF4-FFF2-40B4-BE49-F238E27FC236}">
                <a16:creationId xmlns:a16="http://schemas.microsoft.com/office/drawing/2014/main" id="{43271D47-FB82-465F-968C-5B8EB007ABE8}"/>
              </a:ext>
            </a:extLst>
          </p:cNvPr>
          <p:cNvSpPr txBox="1"/>
          <p:nvPr/>
        </p:nvSpPr>
        <p:spPr>
          <a:xfrm>
            <a:off x="1351832" y="2158368"/>
            <a:ext cx="2010493" cy="3046988"/>
          </a:xfrm>
          <a:prstGeom prst="rect">
            <a:avLst/>
          </a:prstGeom>
          <a:noFill/>
        </p:spPr>
        <p:txBody>
          <a:bodyPr wrap="square" rtlCol="0">
            <a:spAutoFit/>
          </a:bodyPr>
          <a:lstStyle/>
          <a:p>
            <a:pPr algn="ctr"/>
            <a:r>
              <a:rPr lang="en-US" sz="2400" dirty="0">
                <a:solidFill>
                  <a:srgbClr val="717BAB"/>
                </a:solidFill>
              </a:rPr>
              <a:t>Appropriate list of the all possible symptoms related to ASD according to literature  is not  available  </a:t>
            </a:r>
          </a:p>
        </p:txBody>
      </p:sp>
      <p:sp>
        <p:nvSpPr>
          <p:cNvPr id="8" name="TextBox 7">
            <a:extLst>
              <a:ext uri="{FF2B5EF4-FFF2-40B4-BE49-F238E27FC236}">
                <a16:creationId xmlns:a16="http://schemas.microsoft.com/office/drawing/2014/main" id="{284C4885-F0B9-4C41-94DB-AE9D5AF8B7B4}"/>
              </a:ext>
            </a:extLst>
          </p:cNvPr>
          <p:cNvSpPr txBox="1"/>
          <p:nvPr/>
        </p:nvSpPr>
        <p:spPr>
          <a:xfrm>
            <a:off x="5099459" y="2094646"/>
            <a:ext cx="2187985" cy="3416320"/>
          </a:xfrm>
          <a:prstGeom prst="rect">
            <a:avLst/>
          </a:prstGeom>
          <a:noFill/>
        </p:spPr>
        <p:txBody>
          <a:bodyPr wrap="square" rtlCol="0">
            <a:spAutoFit/>
          </a:bodyPr>
          <a:lstStyle/>
          <a:p>
            <a:pPr algn="ctr"/>
            <a:r>
              <a:rPr lang="en-US" sz="2400" dirty="0">
                <a:solidFill>
                  <a:srgbClr val="717BAB"/>
                </a:solidFill>
              </a:rPr>
              <a:t>Limited data set based on questionnaire. No available detail analysis of possible symptoms Multimodal datasets  </a:t>
            </a:r>
          </a:p>
        </p:txBody>
      </p:sp>
      <p:pic>
        <p:nvPicPr>
          <p:cNvPr id="13" name="그림 4">
            <a:extLst>
              <a:ext uri="{FF2B5EF4-FFF2-40B4-BE49-F238E27FC236}">
                <a16:creationId xmlns:a16="http://schemas.microsoft.com/office/drawing/2014/main" id="{60DCEF71-3766-46BC-95E6-EEC2959F2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356" y="1260838"/>
            <a:ext cx="3422940" cy="4908722"/>
          </a:xfrm>
          <a:prstGeom prst="rect">
            <a:avLst/>
          </a:prstGeom>
        </p:spPr>
      </p:pic>
      <p:sp>
        <p:nvSpPr>
          <p:cNvPr id="14" name="TextBox 13">
            <a:extLst>
              <a:ext uri="{FF2B5EF4-FFF2-40B4-BE49-F238E27FC236}">
                <a16:creationId xmlns:a16="http://schemas.microsoft.com/office/drawing/2014/main" id="{2D2A4D02-0ECA-490B-B44C-858EF0FB2BCE}"/>
              </a:ext>
            </a:extLst>
          </p:cNvPr>
          <p:cNvSpPr txBox="1"/>
          <p:nvPr/>
        </p:nvSpPr>
        <p:spPr>
          <a:xfrm>
            <a:off x="8771297" y="2007039"/>
            <a:ext cx="2517058" cy="3416320"/>
          </a:xfrm>
          <a:prstGeom prst="rect">
            <a:avLst/>
          </a:prstGeom>
          <a:noFill/>
        </p:spPr>
        <p:txBody>
          <a:bodyPr wrap="square" rtlCol="0">
            <a:spAutoFit/>
          </a:bodyPr>
          <a:lstStyle/>
          <a:p>
            <a:pPr algn="ctr"/>
            <a:r>
              <a:rPr lang="en-US" sz="2400" dirty="0">
                <a:solidFill>
                  <a:srgbClr val="717BAB"/>
                </a:solidFill>
              </a:rPr>
              <a:t>Most of the ML based</a:t>
            </a:r>
          </a:p>
          <a:p>
            <a:pPr algn="ctr"/>
            <a:r>
              <a:rPr lang="en-US" sz="2400" dirty="0">
                <a:solidFill>
                  <a:srgbClr val="717BAB"/>
                </a:solidFill>
              </a:rPr>
              <a:t>ASD Screening have one , at most 2 to 3 modality. Multi-Modal Classification Architecture is not present.</a:t>
            </a:r>
          </a:p>
        </p:txBody>
      </p:sp>
    </p:spTree>
    <p:extLst>
      <p:ext uri="{BB962C8B-B14F-4D97-AF65-F5344CB8AC3E}">
        <p14:creationId xmlns:p14="http://schemas.microsoft.com/office/powerpoint/2010/main" val="176872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19">
            <a:extLst>
              <a:ext uri="{FF2B5EF4-FFF2-40B4-BE49-F238E27FC236}">
                <a16:creationId xmlns:a16="http://schemas.microsoft.com/office/drawing/2014/main" id="{91633092-EA58-47CC-8BAA-3212D6698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91" y="63109"/>
            <a:ext cx="10991018" cy="1080000"/>
          </a:xfrm>
          <a:prstGeom prst="rect">
            <a:avLst/>
          </a:prstGeom>
        </p:spPr>
      </p:pic>
      <p:sp>
        <p:nvSpPr>
          <p:cNvPr id="5" name="Rectangle 4">
            <a:extLst>
              <a:ext uri="{FF2B5EF4-FFF2-40B4-BE49-F238E27FC236}">
                <a16:creationId xmlns:a16="http://schemas.microsoft.com/office/drawing/2014/main" id="{A5551717-FEC0-4A21-B484-95C4A4B26E54}"/>
              </a:ext>
            </a:extLst>
          </p:cNvPr>
          <p:cNvSpPr/>
          <p:nvPr/>
        </p:nvSpPr>
        <p:spPr>
          <a:xfrm>
            <a:off x="1880737" y="260963"/>
            <a:ext cx="8430526" cy="646331"/>
          </a:xfrm>
          <a:prstGeom prst="rect">
            <a:avLst/>
          </a:prstGeom>
        </p:spPr>
        <p:txBody>
          <a:bodyPr wrap="square">
            <a:spAutoFit/>
          </a:bodyPr>
          <a:lstStyle/>
          <a:p>
            <a:pPr algn="ctr"/>
            <a:r>
              <a:rPr lang="en-US" sz="3600" dirty="0">
                <a:solidFill>
                  <a:srgbClr val="717BAB"/>
                </a:solidFill>
                <a:latin typeface="Raleway Medium" panose="020B0603030101060003" pitchFamily="34" charset="0"/>
              </a:rPr>
              <a:t>Objectives</a:t>
            </a:r>
          </a:p>
        </p:txBody>
      </p:sp>
      <p:sp>
        <p:nvSpPr>
          <p:cNvPr id="6" name="Google Shape;1485;p43">
            <a:extLst>
              <a:ext uri="{FF2B5EF4-FFF2-40B4-BE49-F238E27FC236}">
                <a16:creationId xmlns:a16="http://schemas.microsoft.com/office/drawing/2014/main" id="{B4CCA2BB-311D-4B3A-BFE4-14A7139549FB}"/>
              </a:ext>
            </a:extLst>
          </p:cNvPr>
          <p:cNvSpPr/>
          <p:nvPr/>
        </p:nvSpPr>
        <p:spPr>
          <a:xfrm>
            <a:off x="7323934" y="1929811"/>
            <a:ext cx="3931886" cy="3511846"/>
          </a:xfrm>
          <a:custGeom>
            <a:avLst/>
            <a:gdLst/>
            <a:ahLst/>
            <a:cxnLst/>
            <a:rect l="l" t="t" r="r" b="b"/>
            <a:pathLst>
              <a:path w="215185" h="192197" extrusionOk="0">
                <a:moveTo>
                  <a:pt x="130247" y="1"/>
                </a:moveTo>
                <a:cubicBezTo>
                  <a:pt x="124539" y="1"/>
                  <a:pt x="118687" y="698"/>
                  <a:pt x="112746" y="2157"/>
                </a:cubicBezTo>
                <a:cubicBezTo>
                  <a:pt x="82237" y="9644"/>
                  <a:pt x="74490" y="42681"/>
                  <a:pt x="49070" y="57317"/>
                </a:cubicBezTo>
                <a:cubicBezTo>
                  <a:pt x="29561" y="68549"/>
                  <a:pt x="0" y="86876"/>
                  <a:pt x="4730" y="119394"/>
                </a:cubicBezTo>
                <a:cubicBezTo>
                  <a:pt x="6273" y="129991"/>
                  <a:pt x="13289" y="137733"/>
                  <a:pt x="22914" y="142078"/>
                </a:cubicBezTo>
                <a:cubicBezTo>
                  <a:pt x="36077" y="148019"/>
                  <a:pt x="54482" y="145601"/>
                  <a:pt x="66214" y="154273"/>
                </a:cubicBezTo>
                <a:cubicBezTo>
                  <a:pt x="79812" y="164323"/>
                  <a:pt x="91045" y="178511"/>
                  <a:pt x="120605" y="189154"/>
                </a:cubicBezTo>
                <a:cubicBezTo>
                  <a:pt x="126420" y="191247"/>
                  <a:pt x="132420" y="192196"/>
                  <a:pt x="138425" y="192196"/>
                </a:cubicBezTo>
                <a:cubicBezTo>
                  <a:pt x="156564" y="192196"/>
                  <a:pt x="174751" y="183534"/>
                  <a:pt x="188024" y="171564"/>
                </a:cubicBezTo>
                <a:cubicBezTo>
                  <a:pt x="209771" y="151955"/>
                  <a:pt x="215185" y="120333"/>
                  <a:pt x="212731" y="92256"/>
                </a:cubicBezTo>
                <a:cubicBezTo>
                  <a:pt x="210981" y="72254"/>
                  <a:pt x="204424" y="52744"/>
                  <a:pt x="192850" y="35630"/>
                </a:cubicBezTo>
                <a:cubicBezTo>
                  <a:pt x="178024" y="13706"/>
                  <a:pt x="155547" y="1"/>
                  <a:pt x="130247" y="1"/>
                </a:cubicBezTo>
                <a:close/>
              </a:path>
            </a:pathLst>
          </a:custGeom>
          <a:solidFill>
            <a:srgbClr val="CCC2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 name="Google Shape;1486;p43">
            <a:extLst>
              <a:ext uri="{FF2B5EF4-FFF2-40B4-BE49-F238E27FC236}">
                <a16:creationId xmlns:a16="http://schemas.microsoft.com/office/drawing/2014/main" id="{077B4193-D3CB-4441-A14A-2FB16E9F5DDA}"/>
              </a:ext>
            </a:extLst>
          </p:cNvPr>
          <p:cNvGrpSpPr/>
          <p:nvPr/>
        </p:nvGrpSpPr>
        <p:grpSpPr>
          <a:xfrm>
            <a:off x="7845954" y="2328159"/>
            <a:ext cx="3644520" cy="3416393"/>
            <a:chOff x="5906263" y="1914018"/>
            <a:chExt cx="3526417" cy="3305683"/>
          </a:xfrm>
        </p:grpSpPr>
        <p:sp>
          <p:nvSpPr>
            <p:cNvPr id="8" name="Google Shape;1487;p43">
              <a:extLst>
                <a:ext uri="{FF2B5EF4-FFF2-40B4-BE49-F238E27FC236}">
                  <a16:creationId xmlns:a16="http://schemas.microsoft.com/office/drawing/2014/main" id="{38F3F95D-8C00-4722-914F-215D9815A6B1}"/>
                </a:ext>
              </a:extLst>
            </p:cNvPr>
            <p:cNvSpPr/>
            <p:nvPr/>
          </p:nvSpPr>
          <p:spPr>
            <a:xfrm>
              <a:off x="7913703" y="4201404"/>
              <a:ext cx="1452695" cy="1018297"/>
            </a:xfrm>
            <a:custGeom>
              <a:avLst/>
              <a:gdLst/>
              <a:ahLst/>
              <a:cxnLst/>
              <a:rect l="l" t="t" r="r" b="b"/>
              <a:pathLst>
                <a:path w="82166" h="57596" extrusionOk="0">
                  <a:moveTo>
                    <a:pt x="30743" y="0"/>
                  </a:moveTo>
                  <a:lnTo>
                    <a:pt x="26015" y="1773"/>
                  </a:lnTo>
                  <a:cubicBezTo>
                    <a:pt x="26015" y="1773"/>
                    <a:pt x="38809" y="17350"/>
                    <a:pt x="50793" y="31679"/>
                  </a:cubicBezTo>
                  <a:cubicBezTo>
                    <a:pt x="48987" y="31838"/>
                    <a:pt x="47177" y="31941"/>
                    <a:pt x="45406" y="31941"/>
                  </a:cubicBezTo>
                  <a:cubicBezTo>
                    <a:pt x="42293" y="31941"/>
                    <a:pt x="39300" y="31624"/>
                    <a:pt x="36656" y="30742"/>
                  </a:cubicBezTo>
                  <a:cubicBezTo>
                    <a:pt x="24241" y="26603"/>
                    <a:pt x="14190" y="17736"/>
                    <a:pt x="14190" y="17736"/>
                  </a:cubicBezTo>
                  <a:lnTo>
                    <a:pt x="14190" y="17736"/>
                  </a:lnTo>
                  <a:cubicBezTo>
                    <a:pt x="1" y="18918"/>
                    <a:pt x="21284" y="41975"/>
                    <a:pt x="29561" y="48479"/>
                  </a:cubicBezTo>
                  <a:cubicBezTo>
                    <a:pt x="37757" y="54918"/>
                    <a:pt x="44046" y="57596"/>
                    <a:pt x="49730" y="57596"/>
                  </a:cubicBezTo>
                  <a:cubicBezTo>
                    <a:pt x="55542" y="57596"/>
                    <a:pt x="60722" y="54797"/>
                    <a:pt x="66662" y="50359"/>
                  </a:cubicBezTo>
                  <a:cubicBezTo>
                    <a:pt x="68778" y="52771"/>
                    <a:pt x="70303" y="54432"/>
                    <a:pt x="70945" y="54982"/>
                  </a:cubicBezTo>
                  <a:cubicBezTo>
                    <a:pt x="70987" y="55017"/>
                    <a:pt x="71028" y="55052"/>
                    <a:pt x="71070" y="55087"/>
                  </a:cubicBezTo>
                  <a:cubicBezTo>
                    <a:pt x="72181" y="56010"/>
                    <a:pt x="73360" y="56403"/>
                    <a:pt x="74484" y="56403"/>
                  </a:cubicBezTo>
                  <a:cubicBezTo>
                    <a:pt x="78714" y="56403"/>
                    <a:pt x="82165" y="50837"/>
                    <a:pt x="78299" y="47015"/>
                  </a:cubicBezTo>
                  <a:lnTo>
                    <a:pt x="74280" y="43041"/>
                  </a:lnTo>
                  <a:cubicBezTo>
                    <a:pt x="77629" y="38193"/>
                    <a:pt x="76186" y="34620"/>
                    <a:pt x="73311" y="31334"/>
                  </a:cubicBezTo>
                  <a:cubicBezTo>
                    <a:pt x="72333" y="30216"/>
                    <a:pt x="70462" y="29825"/>
                    <a:pt x="68013" y="29825"/>
                  </a:cubicBezTo>
                  <a:cubicBezTo>
                    <a:pt x="66125" y="29825"/>
                    <a:pt x="63893" y="30057"/>
                    <a:pt x="61461" y="30368"/>
                  </a:cubicBezTo>
                  <a:lnTo>
                    <a:pt x="30743"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88;p43">
              <a:extLst>
                <a:ext uri="{FF2B5EF4-FFF2-40B4-BE49-F238E27FC236}">
                  <a16:creationId xmlns:a16="http://schemas.microsoft.com/office/drawing/2014/main" id="{5D4DDDC4-8C35-42C2-A313-4081F6F44C0A}"/>
                </a:ext>
              </a:extLst>
            </p:cNvPr>
            <p:cNvSpPr/>
            <p:nvPr/>
          </p:nvSpPr>
          <p:spPr>
            <a:xfrm>
              <a:off x="5906263" y="1956875"/>
              <a:ext cx="2881239" cy="2667664"/>
            </a:xfrm>
            <a:custGeom>
              <a:avLst/>
              <a:gdLst/>
              <a:ahLst/>
              <a:cxnLst/>
              <a:rect l="l" t="t" r="r" b="b"/>
              <a:pathLst>
                <a:path w="162966" h="150886" extrusionOk="0">
                  <a:moveTo>
                    <a:pt x="91496" y="1"/>
                  </a:moveTo>
                  <a:cubicBezTo>
                    <a:pt x="91131" y="1"/>
                    <a:pt x="90769" y="47"/>
                    <a:pt x="90421" y="145"/>
                  </a:cubicBezTo>
                  <a:lnTo>
                    <a:pt x="2597" y="24864"/>
                  </a:lnTo>
                  <a:cubicBezTo>
                    <a:pt x="750" y="25384"/>
                    <a:pt x="1" y="27153"/>
                    <a:pt x="925" y="28815"/>
                  </a:cubicBezTo>
                  <a:lnTo>
                    <a:pt x="67528" y="148674"/>
                  </a:lnTo>
                  <a:cubicBezTo>
                    <a:pt x="68278" y="150022"/>
                    <a:pt x="69897" y="150886"/>
                    <a:pt x="71469" y="150886"/>
                  </a:cubicBezTo>
                  <a:cubicBezTo>
                    <a:pt x="71834" y="150886"/>
                    <a:pt x="72197" y="150839"/>
                    <a:pt x="72545" y="150741"/>
                  </a:cubicBezTo>
                  <a:lnTo>
                    <a:pt x="160369" y="126022"/>
                  </a:lnTo>
                  <a:cubicBezTo>
                    <a:pt x="162216" y="125502"/>
                    <a:pt x="162965" y="123734"/>
                    <a:pt x="162041" y="122072"/>
                  </a:cubicBezTo>
                  <a:lnTo>
                    <a:pt x="95438" y="2212"/>
                  </a:lnTo>
                  <a:cubicBezTo>
                    <a:pt x="94688" y="863"/>
                    <a:pt x="93068" y="1"/>
                    <a:pt x="91496"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489;p43">
              <a:extLst>
                <a:ext uri="{FF2B5EF4-FFF2-40B4-BE49-F238E27FC236}">
                  <a16:creationId xmlns:a16="http://schemas.microsoft.com/office/drawing/2014/main" id="{5257C9BE-5915-4BA5-A6BB-F66F8834ECD5}"/>
                </a:ext>
              </a:extLst>
            </p:cNvPr>
            <p:cNvSpPr/>
            <p:nvPr/>
          </p:nvSpPr>
          <p:spPr>
            <a:xfrm>
              <a:off x="5907995" y="1951677"/>
              <a:ext cx="2877756" cy="2678078"/>
            </a:xfrm>
            <a:custGeom>
              <a:avLst/>
              <a:gdLst/>
              <a:ahLst/>
              <a:cxnLst/>
              <a:rect l="l" t="t" r="r" b="b"/>
              <a:pathLst>
                <a:path w="162769" h="151475" extrusionOk="0">
                  <a:moveTo>
                    <a:pt x="91392" y="589"/>
                  </a:moveTo>
                  <a:cubicBezTo>
                    <a:pt x="91396" y="589"/>
                    <a:pt x="91401" y="589"/>
                    <a:pt x="91405" y="589"/>
                  </a:cubicBezTo>
                  <a:cubicBezTo>
                    <a:pt x="92871" y="589"/>
                    <a:pt x="94384" y="1394"/>
                    <a:pt x="95080" y="2650"/>
                  </a:cubicBezTo>
                  <a:lnTo>
                    <a:pt x="161685" y="122510"/>
                  </a:lnTo>
                  <a:cubicBezTo>
                    <a:pt x="162083" y="123227"/>
                    <a:pt x="162152" y="123984"/>
                    <a:pt x="161879" y="124642"/>
                  </a:cubicBezTo>
                  <a:cubicBezTo>
                    <a:pt x="161601" y="125310"/>
                    <a:pt x="161000" y="125803"/>
                    <a:pt x="160190" y="126031"/>
                  </a:cubicBezTo>
                  <a:lnTo>
                    <a:pt x="72367" y="150751"/>
                  </a:lnTo>
                  <a:cubicBezTo>
                    <a:pt x="72043" y="150842"/>
                    <a:pt x="71705" y="150885"/>
                    <a:pt x="71365" y="150885"/>
                  </a:cubicBezTo>
                  <a:cubicBezTo>
                    <a:pt x="69900" y="150885"/>
                    <a:pt x="68386" y="150081"/>
                    <a:pt x="67688" y="148826"/>
                  </a:cubicBezTo>
                  <a:lnTo>
                    <a:pt x="1085" y="28964"/>
                  </a:lnTo>
                  <a:cubicBezTo>
                    <a:pt x="687" y="28247"/>
                    <a:pt x="616" y="27490"/>
                    <a:pt x="891" y="26833"/>
                  </a:cubicBezTo>
                  <a:cubicBezTo>
                    <a:pt x="1169" y="26164"/>
                    <a:pt x="1768" y="25671"/>
                    <a:pt x="2579" y="25443"/>
                  </a:cubicBezTo>
                  <a:lnTo>
                    <a:pt x="90403" y="723"/>
                  </a:lnTo>
                  <a:cubicBezTo>
                    <a:pt x="90725" y="634"/>
                    <a:pt x="91058" y="589"/>
                    <a:pt x="91392" y="589"/>
                  </a:cubicBezTo>
                  <a:close/>
                  <a:moveTo>
                    <a:pt x="91389" y="0"/>
                  </a:moveTo>
                  <a:cubicBezTo>
                    <a:pt x="91000" y="0"/>
                    <a:pt x="90614" y="50"/>
                    <a:pt x="90243" y="154"/>
                  </a:cubicBezTo>
                  <a:lnTo>
                    <a:pt x="2419" y="24874"/>
                  </a:lnTo>
                  <a:cubicBezTo>
                    <a:pt x="1431" y="25152"/>
                    <a:pt x="694" y="25767"/>
                    <a:pt x="344" y="26605"/>
                  </a:cubicBezTo>
                  <a:cubicBezTo>
                    <a:pt x="1" y="27433"/>
                    <a:pt x="80" y="28373"/>
                    <a:pt x="567" y="29251"/>
                  </a:cubicBezTo>
                  <a:lnTo>
                    <a:pt x="67172" y="149114"/>
                  </a:lnTo>
                  <a:cubicBezTo>
                    <a:pt x="67971" y="150551"/>
                    <a:pt x="69705" y="151475"/>
                    <a:pt x="71382" y="151475"/>
                  </a:cubicBezTo>
                  <a:cubicBezTo>
                    <a:pt x="71768" y="151475"/>
                    <a:pt x="72154" y="151423"/>
                    <a:pt x="72526" y="151320"/>
                  </a:cubicBezTo>
                  <a:lnTo>
                    <a:pt x="160350" y="126600"/>
                  </a:lnTo>
                  <a:cubicBezTo>
                    <a:pt x="161339" y="126323"/>
                    <a:pt x="162075" y="125708"/>
                    <a:pt x="162424" y="124869"/>
                  </a:cubicBezTo>
                  <a:cubicBezTo>
                    <a:pt x="162769" y="124042"/>
                    <a:pt x="162690" y="123101"/>
                    <a:pt x="162202" y="122223"/>
                  </a:cubicBezTo>
                  <a:lnTo>
                    <a:pt x="95598" y="2363"/>
                  </a:lnTo>
                  <a:cubicBezTo>
                    <a:pt x="94799" y="925"/>
                    <a:pt x="93066" y="0"/>
                    <a:pt x="91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90;p43">
              <a:extLst>
                <a:ext uri="{FF2B5EF4-FFF2-40B4-BE49-F238E27FC236}">
                  <a16:creationId xmlns:a16="http://schemas.microsoft.com/office/drawing/2014/main" id="{1DC270BC-475D-475A-869E-A720DF7A6B53}"/>
                </a:ext>
              </a:extLst>
            </p:cNvPr>
            <p:cNvSpPr/>
            <p:nvPr/>
          </p:nvSpPr>
          <p:spPr>
            <a:xfrm>
              <a:off x="6005854" y="2016916"/>
              <a:ext cx="2662360" cy="2512134"/>
            </a:xfrm>
            <a:custGeom>
              <a:avLst/>
              <a:gdLst/>
              <a:ahLst/>
              <a:cxnLst/>
              <a:rect l="l" t="t" r="r" b="b"/>
              <a:pathLst>
                <a:path w="150586" h="142089" extrusionOk="0">
                  <a:moveTo>
                    <a:pt x="84908" y="1"/>
                  </a:moveTo>
                  <a:lnTo>
                    <a:pt x="0" y="23900"/>
                  </a:lnTo>
                  <a:lnTo>
                    <a:pt x="65677" y="142089"/>
                  </a:lnTo>
                  <a:lnTo>
                    <a:pt x="150585" y="118190"/>
                  </a:lnTo>
                  <a:lnTo>
                    <a:pt x="849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91;p43">
              <a:extLst>
                <a:ext uri="{FF2B5EF4-FFF2-40B4-BE49-F238E27FC236}">
                  <a16:creationId xmlns:a16="http://schemas.microsoft.com/office/drawing/2014/main" id="{14782942-BBC3-4E11-A7A5-4D8F4C8A5F82}"/>
                </a:ext>
              </a:extLst>
            </p:cNvPr>
            <p:cNvSpPr/>
            <p:nvPr/>
          </p:nvSpPr>
          <p:spPr>
            <a:xfrm>
              <a:off x="5998093" y="2010781"/>
              <a:ext cx="2677884" cy="2524439"/>
            </a:xfrm>
            <a:custGeom>
              <a:avLst/>
              <a:gdLst/>
              <a:ahLst/>
              <a:cxnLst/>
              <a:rect l="l" t="t" r="r" b="b"/>
              <a:pathLst>
                <a:path w="151464" h="142785" extrusionOk="0">
                  <a:moveTo>
                    <a:pt x="85203" y="695"/>
                  </a:moveTo>
                  <a:lnTo>
                    <a:pt x="150583" y="118353"/>
                  </a:lnTo>
                  <a:lnTo>
                    <a:pt x="66261" y="142088"/>
                  </a:lnTo>
                  <a:lnTo>
                    <a:pt x="880" y="24430"/>
                  </a:lnTo>
                  <a:lnTo>
                    <a:pt x="85203" y="695"/>
                  </a:lnTo>
                  <a:close/>
                  <a:moveTo>
                    <a:pt x="85492" y="0"/>
                  </a:moveTo>
                  <a:lnTo>
                    <a:pt x="0" y="24064"/>
                  </a:lnTo>
                  <a:lnTo>
                    <a:pt x="65858" y="142579"/>
                  </a:lnTo>
                  <a:lnTo>
                    <a:pt x="65971" y="142785"/>
                  </a:lnTo>
                  <a:lnTo>
                    <a:pt x="151103" y="118823"/>
                  </a:lnTo>
                  <a:lnTo>
                    <a:pt x="151463" y="118721"/>
                  </a:lnTo>
                  <a:lnTo>
                    <a:pt x="85607" y="206"/>
                  </a:lnTo>
                  <a:lnTo>
                    <a:pt x="8549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92;p43">
              <a:extLst>
                <a:ext uri="{FF2B5EF4-FFF2-40B4-BE49-F238E27FC236}">
                  <a16:creationId xmlns:a16="http://schemas.microsoft.com/office/drawing/2014/main" id="{91839923-2C31-4B94-81C3-D1990610B02A}"/>
                </a:ext>
              </a:extLst>
            </p:cNvPr>
            <p:cNvSpPr/>
            <p:nvPr/>
          </p:nvSpPr>
          <p:spPr>
            <a:xfrm>
              <a:off x="7062393" y="2426650"/>
              <a:ext cx="116600" cy="32832"/>
            </a:xfrm>
            <a:custGeom>
              <a:avLst/>
              <a:gdLst/>
              <a:ahLst/>
              <a:cxnLst/>
              <a:rect l="l" t="t" r="r" b="b"/>
              <a:pathLst>
                <a:path w="6595" h="1857" extrusionOk="0">
                  <a:moveTo>
                    <a:pt x="1" y="1856"/>
                  </a:moveTo>
                  <a:lnTo>
                    <a:pt x="6594"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93;p43">
              <a:extLst>
                <a:ext uri="{FF2B5EF4-FFF2-40B4-BE49-F238E27FC236}">
                  <a16:creationId xmlns:a16="http://schemas.microsoft.com/office/drawing/2014/main" id="{85109B17-EEF6-4F3F-AFB3-A882120D1C12}"/>
                </a:ext>
              </a:extLst>
            </p:cNvPr>
            <p:cNvSpPr/>
            <p:nvPr/>
          </p:nvSpPr>
          <p:spPr>
            <a:xfrm>
              <a:off x="7060944" y="2421717"/>
              <a:ext cx="119446" cy="42821"/>
            </a:xfrm>
            <a:custGeom>
              <a:avLst/>
              <a:gdLst/>
              <a:ahLst/>
              <a:cxnLst/>
              <a:rect l="l" t="t" r="r" b="b"/>
              <a:pathLst>
                <a:path w="6756" h="2422" extrusionOk="0">
                  <a:moveTo>
                    <a:pt x="6596" y="0"/>
                  </a:moveTo>
                  <a:lnTo>
                    <a:pt x="1" y="1852"/>
                  </a:lnTo>
                  <a:lnTo>
                    <a:pt x="161" y="2421"/>
                  </a:lnTo>
                  <a:lnTo>
                    <a:pt x="6755" y="569"/>
                  </a:lnTo>
                  <a:lnTo>
                    <a:pt x="65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94;p43">
              <a:extLst>
                <a:ext uri="{FF2B5EF4-FFF2-40B4-BE49-F238E27FC236}">
                  <a16:creationId xmlns:a16="http://schemas.microsoft.com/office/drawing/2014/main" id="{337C9E70-13A3-4EDD-8A53-2F705FF95B9A}"/>
                </a:ext>
              </a:extLst>
            </p:cNvPr>
            <p:cNvSpPr/>
            <p:nvPr/>
          </p:nvSpPr>
          <p:spPr>
            <a:xfrm>
              <a:off x="6253958" y="2484853"/>
              <a:ext cx="718215" cy="202171"/>
            </a:xfrm>
            <a:custGeom>
              <a:avLst/>
              <a:gdLst/>
              <a:ahLst/>
              <a:cxnLst/>
              <a:rect l="l" t="t" r="r" b="b"/>
              <a:pathLst>
                <a:path w="40623" h="11435" extrusionOk="0">
                  <a:moveTo>
                    <a:pt x="0" y="11434"/>
                  </a:moveTo>
                  <a:lnTo>
                    <a:pt x="4062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95;p43">
              <a:extLst>
                <a:ext uri="{FF2B5EF4-FFF2-40B4-BE49-F238E27FC236}">
                  <a16:creationId xmlns:a16="http://schemas.microsoft.com/office/drawing/2014/main" id="{D3EA57B4-B4E6-4BDA-B1C5-585D4286BD42}"/>
                </a:ext>
              </a:extLst>
            </p:cNvPr>
            <p:cNvSpPr/>
            <p:nvPr/>
          </p:nvSpPr>
          <p:spPr>
            <a:xfrm>
              <a:off x="6252473" y="2480061"/>
              <a:ext cx="721132" cy="211859"/>
            </a:xfrm>
            <a:custGeom>
              <a:avLst/>
              <a:gdLst/>
              <a:ahLst/>
              <a:cxnLst/>
              <a:rect l="l" t="t" r="r" b="b"/>
              <a:pathLst>
                <a:path w="40788" h="11983" extrusionOk="0">
                  <a:moveTo>
                    <a:pt x="40627" y="0"/>
                  </a:moveTo>
                  <a:lnTo>
                    <a:pt x="0" y="11413"/>
                  </a:lnTo>
                  <a:lnTo>
                    <a:pt x="160" y="11982"/>
                  </a:lnTo>
                  <a:lnTo>
                    <a:pt x="40787" y="570"/>
                  </a:lnTo>
                  <a:lnTo>
                    <a:pt x="406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96;p43">
              <a:extLst>
                <a:ext uri="{FF2B5EF4-FFF2-40B4-BE49-F238E27FC236}">
                  <a16:creationId xmlns:a16="http://schemas.microsoft.com/office/drawing/2014/main" id="{EB180CE1-3550-4E9F-94EC-146FE3933D68}"/>
                </a:ext>
              </a:extLst>
            </p:cNvPr>
            <p:cNvSpPr/>
            <p:nvPr/>
          </p:nvSpPr>
          <p:spPr>
            <a:xfrm>
              <a:off x="6934532" y="2507819"/>
              <a:ext cx="289545" cy="81522"/>
            </a:xfrm>
            <a:custGeom>
              <a:avLst/>
              <a:gdLst/>
              <a:ahLst/>
              <a:cxnLst/>
              <a:rect l="l" t="t" r="r" b="b"/>
              <a:pathLst>
                <a:path w="16377" h="4611" extrusionOk="0">
                  <a:moveTo>
                    <a:pt x="1" y="4611"/>
                  </a:moveTo>
                  <a:lnTo>
                    <a:pt x="16377"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97;p43">
              <a:extLst>
                <a:ext uri="{FF2B5EF4-FFF2-40B4-BE49-F238E27FC236}">
                  <a16:creationId xmlns:a16="http://schemas.microsoft.com/office/drawing/2014/main" id="{4E56386A-9E46-4A82-A5E2-B20B4A32CDAA}"/>
                </a:ext>
              </a:extLst>
            </p:cNvPr>
            <p:cNvSpPr/>
            <p:nvPr/>
          </p:nvSpPr>
          <p:spPr>
            <a:xfrm>
              <a:off x="6933064" y="2502922"/>
              <a:ext cx="292445" cy="91423"/>
            </a:xfrm>
            <a:custGeom>
              <a:avLst/>
              <a:gdLst/>
              <a:ahLst/>
              <a:cxnLst/>
              <a:rect l="l" t="t" r="r" b="b"/>
              <a:pathLst>
                <a:path w="16541" h="5171" extrusionOk="0">
                  <a:moveTo>
                    <a:pt x="16381" y="0"/>
                  </a:moveTo>
                  <a:lnTo>
                    <a:pt x="1" y="4602"/>
                  </a:lnTo>
                  <a:lnTo>
                    <a:pt x="161" y="5171"/>
                  </a:lnTo>
                  <a:lnTo>
                    <a:pt x="16540" y="570"/>
                  </a:lnTo>
                  <a:lnTo>
                    <a:pt x="163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98;p43">
              <a:extLst>
                <a:ext uri="{FF2B5EF4-FFF2-40B4-BE49-F238E27FC236}">
                  <a16:creationId xmlns:a16="http://schemas.microsoft.com/office/drawing/2014/main" id="{97348CA2-A0F7-4F90-AADA-3C454164D6E5}"/>
                </a:ext>
              </a:extLst>
            </p:cNvPr>
            <p:cNvSpPr/>
            <p:nvPr/>
          </p:nvSpPr>
          <p:spPr>
            <a:xfrm>
              <a:off x="6490817" y="2611548"/>
              <a:ext cx="364756" cy="102668"/>
            </a:xfrm>
            <a:custGeom>
              <a:avLst/>
              <a:gdLst/>
              <a:ahLst/>
              <a:cxnLst/>
              <a:rect l="l" t="t" r="r" b="b"/>
              <a:pathLst>
                <a:path w="20631" h="5807" extrusionOk="0">
                  <a:moveTo>
                    <a:pt x="1" y="5807"/>
                  </a:moveTo>
                  <a:lnTo>
                    <a:pt x="2063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99;p43">
              <a:extLst>
                <a:ext uri="{FF2B5EF4-FFF2-40B4-BE49-F238E27FC236}">
                  <a16:creationId xmlns:a16="http://schemas.microsoft.com/office/drawing/2014/main" id="{A23E0B33-BA41-43F1-A29F-43D15A0048C2}"/>
                </a:ext>
              </a:extLst>
            </p:cNvPr>
            <p:cNvSpPr/>
            <p:nvPr/>
          </p:nvSpPr>
          <p:spPr>
            <a:xfrm>
              <a:off x="6489367" y="2606650"/>
              <a:ext cx="367638" cy="112551"/>
            </a:xfrm>
            <a:custGeom>
              <a:avLst/>
              <a:gdLst/>
              <a:ahLst/>
              <a:cxnLst/>
              <a:rect l="l" t="t" r="r" b="b"/>
              <a:pathLst>
                <a:path w="20794" h="6366" extrusionOk="0">
                  <a:moveTo>
                    <a:pt x="20634" y="0"/>
                  </a:moveTo>
                  <a:lnTo>
                    <a:pt x="1" y="5797"/>
                  </a:lnTo>
                  <a:lnTo>
                    <a:pt x="161" y="6366"/>
                  </a:lnTo>
                  <a:lnTo>
                    <a:pt x="20793" y="570"/>
                  </a:lnTo>
                  <a:lnTo>
                    <a:pt x="2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00;p43">
              <a:extLst>
                <a:ext uri="{FF2B5EF4-FFF2-40B4-BE49-F238E27FC236}">
                  <a16:creationId xmlns:a16="http://schemas.microsoft.com/office/drawing/2014/main" id="{F133A579-5C9F-4A64-86FA-8550729AFFCC}"/>
                </a:ext>
              </a:extLst>
            </p:cNvPr>
            <p:cNvSpPr/>
            <p:nvPr/>
          </p:nvSpPr>
          <p:spPr>
            <a:xfrm>
              <a:off x="6299059" y="2733257"/>
              <a:ext cx="124114" cy="34936"/>
            </a:xfrm>
            <a:custGeom>
              <a:avLst/>
              <a:gdLst/>
              <a:ahLst/>
              <a:cxnLst/>
              <a:rect l="l" t="t" r="r" b="b"/>
              <a:pathLst>
                <a:path w="7020" h="1976" extrusionOk="0">
                  <a:moveTo>
                    <a:pt x="0" y="1976"/>
                  </a:moveTo>
                  <a:lnTo>
                    <a:pt x="7019"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01;p43">
              <a:extLst>
                <a:ext uri="{FF2B5EF4-FFF2-40B4-BE49-F238E27FC236}">
                  <a16:creationId xmlns:a16="http://schemas.microsoft.com/office/drawing/2014/main" id="{4CC03468-6D3E-4EF0-BD27-561B4F0E56A7}"/>
                </a:ext>
              </a:extLst>
            </p:cNvPr>
            <p:cNvSpPr/>
            <p:nvPr/>
          </p:nvSpPr>
          <p:spPr>
            <a:xfrm>
              <a:off x="6297610" y="2728289"/>
              <a:ext cx="126942" cy="44960"/>
            </a:xfrm>
            <a:custGeom>
              <a:avLst/>
              <a:gdLst/>
              <a:ahLst/>
              <a:cxnLst/>
              <a:rect l="l" t="t" r="r" b="b"/>
              <a:pathLst>
                <a:path w="7180" h="2543" extrusionOk="0">
                  <a:moveTo>
                    <a:pt x="7019" y="1"/>
                  </a:moveTo>
                  <a:lnTo>
                    <a:pt x="0" y="1972"/>
                  </a:lnTo>
                  <a:lnTo>
                    <a:pt x="160" y="2543"/>
                  </a:lnTo>
                  <a:lnTo>
                    <a:pt x="7179" y="570"/>
                  </a:lnTo>
                  <a:lnTo>
                    <a:pt x="70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02;p43">
              <a:extLst>
                <a:ext uri="{FF2B5EF4-FFF2-40B4-BE49-F238E27FC236}">
                  <a16:creationId xmlns:a16="http://schemas.microsoft.com/office/drawing/2014/main" id="{0DA04274-B8B2-4BD3-ADA1-71FFB319222B}"/>
                </a:ext>
              </a:extLst>
            </p:cNvPr>
            <p:cNvSpPr/>
            <p:nvPr/>
          </p:nvSpPr>
          <p:spPr>
            <a:xfrm>
              <a:off x="6705151" y="2588988"/>
              <a:ext cx="564027" cy="158784"/>
            </a:xfrm>
            <a:custGeom>
              <a:avLst/>
              <a:gdLst/>
              <a:ahLst/>
              <a:cxnLst/>
              <a:rect l="l" t="t" r="r" b="b"/>
              <a:pathLst>
                <a:path w="31902" h="8981" extrusionOk="0">
                  <a:moveTo>
                    <a:pt x="1" y="8980"/>
                  </a:moveTo>
                  <a:lnTo>
                    <a:pt x="31902"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03;p43">
              <a:extLst>
                <a:ext uri="{FF2B5EF4-FFF2-40B4-BE49-F238E27FC236}">
                  <a16:creationId xmlns:a16="http://schemas.microsoft.com/office/drawing/2014/main" id="{32E692DC-5A88-4D95-853D-442343FC23CD}"/>
                </a:ext>
              </a:extLst>
            </p:cNvPr>
            <p:cNvSpPr/>
            <p:nvPr/>
          </p:nvSpPr>
          <p:spPr>
            <a:xfrm>
              <a:off x="6703666" y="2584161"/>
              <a:ext cx="566962" cy="168543"/>
            </a:xfrm>
            <a:custGeom>
              <a:avLst/>
              <a:gdLst/>
              <a:ahLst/>
              <a:cxnLst/>
              <a:rect l="l" t="t" r="r" b="b"/>
              <a:pathLst>
                <a:path w="32068" h="9533" extrusionOk="0">
                  <a:moveTo>
                    <a:pt x="31908" y="0"/>
                  </a:moveTo>
                  <a:lnTo>
                    <a:pt x="0" y="8963"/>
                  </a:lnTo>
                  <a:lnTo>
                    <a:pt x="160" y="9533"/>
                  </a:lnTo>
                  <a:lnTo>
                    <a:pt x="32067" y="570"/>
                  </a:lnTo>
                  <a:lnTo>
                    <a:pt x="319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04;p43">
              <a:extLst>
                <a:ext uri="{FF2B5EF4-FFF2-40B4-BE49-F238E27FC236}">
                  <a16:creationId xmlns:a16="http://schemas.microsoft.com/office/drawing/2014/main" id="{A12B8D65-B8A3-40EE-A1B4-1C983A25B4E9}"/>
                </a:ext>
              </a:extLst>
            </p:cNvPr>
            <p:cNvSpPr/>
            <p:nvPr/>
          </p:nvSpPr>
          <p:spPr>
            <a:xfrm>
              <a:off x="6344143" y="2782672"/>
              <a:ext cx="236930" cy="66707"/>
            </a:xfrm>
            <a:custGeom>
              <a:avLst/>
              <a:gdLst/>
              <a:ahLst/>
              <a:cxnLst/>
              <a:rect l="l" t="t" r="r" b="b"/>
              <a:pathLst>
                <a:path w="13401" h="3773" extrusionOk="0">
                  <a:moveTo>
                    <a:pt x="1" y="3772"/>
                  </a:moveTo>
                  <a:lnTo>
                    <a:pt x="1340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05;p43">
              <a:extLst>
                <a:ext uri="{FF2B5EF4-FFF2-40B4-BE49-F238E27FC236}">
                  <a16:creationId xmlns:a16="http://schemas.microsoft.com/office/drawing/2014/main" id="{861344FC-03D9-4DE4-93C9-4303FCE79C3A}"/>
                </a:ext>
              </a:extLst>
            </p:cNvPr>
            <p:cNvSpPr/>
            <p:nvPr/>
          </p:nvSpPr>
          <p:spPr>
            <a:xfrm>
              <a:off x="6342711" y="2777757"/>
              <a:ext cx="239741" cy="76625"/>
            </a:xfrm>
            <a:custGeom>
              <a:avLst/>
              <a:gdLst/>
              <a:ahLst/>
              <a:cxnLst/>
              <a:rect l="l" t="t" r="r" b="b"/>
              <a:pathLst>
                <a:path w="13560" h="4334" extrusionOk="0">
                  <a:moveTo>
                    <a:pt x="13400" y="0"/>
                  </a:moveTo>
                  <a:lnTo>
                    <a:pt x="0" y="3765"/>
                  </a:lnTo>
                  <a:lnTo>
                    <a:pt x="160" y="4334"/>
                  </a:lnTo>
                  <a:lnTo>
                    <a:pt x="13560" y="569"/>
                  </a:lnTo>
                  <a:lnTo>
                    <a:pt x="134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06;p43">
              <a:extLst>
                <a:ext uri="{FF2B5EF4-FFF2-40B4-BE49-F238E27FC236}">
                  <a16:creationId xmlns:a16="http://schemas.microsoft.com/office/drawing/2014/main" id="{445D271D-D6B1-4E36-8CBC-027E1683EC19}"/>
                </a:ext>
              </a:extLst>
            </p:cNvPr>
            <p:cNvSpPr/>
            <p:nvPr/>
          </p:nvSpPr>
          <p:spPr>
            <a:xfrm>
              <a:off x="7362511" y="2333742"/>
              <a:ext cx="249536" cy="184349"/>
            </a:xfrm>
            <a:custGeom>
              <a:avLst/>
              <a:gdLst/>
              <a:ahLst/>
              <a:cxnLst/>
              <a:rect l="l" t="t" r="r" b="b"/>
              <a:pathLst>
                <a:path w="14114" h="10427" extrusionOk="0">
                  <a:moveTo>
                    <a:pt x="6072" y="0"/>
                  </a:moveTo>
                  <a:cubicBezTo>
                    <a:pt x="5468" y="0"/>
                    <a:pt x="4869" y="78"/>
                    <a:pt x="4293" y="240"/>
                  </a:cubicBezTo>
                  <a:cubicBezTo>
                    <a:pt x="1240" y="1100"/>
                    <a:pt x="1" y="4023"/>
                    <a:pt x="1528" y="6770"/>
                  </a:cubicBezTo>
                  <a:cubicBezTo>
                    <a:pt x="2766" y="8999"/>
                    <a:pt x="5444" y="10427"/>
                    <a:pt x="8041" y="10427"/>
                  </a:cubicBezTo>
                  <a:cubicBezTo>
                    <a:pt x="8645" y="10427"/>
                    <a:pt x="9245" y="10349"/>
                    <a:pt x="9821" y="10187"/>
                  </a:cubicBezTo>
                  <a:cubicBezTo>
                    <a:pt x="12876" y="9329"/>
                    <a:pt x="14113" y="6404"/>
                    <a:pt x="12587" y="3657"/>
                  </a:cubicBezTo>
                  <a:cubicBezTo>
                    <a:pt x="11348" y="1429"/>
                    <a:pt x="8670" y="0"/>
                    <a:pt x="6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07;p43">
              <a:extLst>
                <a:ext uri="{FF2B5EF4-FFF2-40B4-BE49-F238E27FC236}">
                  <a16:creationId xmlns:a16="http://schemas.microsoft.com/office/drawing/2014/main" id="{C00AFB0C-322F-49EB-879B-50E928BC7348}"/>
                </a:ext>
              </a:extLst>
            </p:cNvPr>
            <p:cNvSpPr/>
            <p:nvPr/>
          </p:nvSpPr>
          <p:spPr>
            <a:xfrm>
              <a:off x="7368947" y="2328544"/>
              <a:ext cx="236700" cy="194728"/>
            </a:xfrm>
            <a:custGeom>
              <a:avLst/>
              <a:gdLst/>
              <a:ahLst/>
              <a:cxnLst/>
              <a:rect l="l" t="t" r="r" b="b"/>
              <a:pathLst>
                <a:path w="13388" h="11014" extrusionOk="0">
                  <a:moveTo>
                    <a:pt x="5698" y="589"/>
                  </a:moveTo>
                  <a:cubicBezTo>
                    <a:pt x="5702" y="589"/>
                    <a:pt x="5707" y="589"/>
                    <a:pt x="5712" y="589"/>
                  </a:cubicBezTo>
                  <a:cubicBezTo>
                    <a:pt x="8205" y="589"/>
                    <a:pt x="10779" y="1960"/>
                    <a:pt x="11965" y="4095"/>
                  </a:cubicBezTo>
                  <a:cubicBezTo>
                    <a:pt x="12654" y="5333"/>
                    <a:pt x="12771" y="6646"/>
                    <a:pt x="12294" y="7788"/>
                  </a:cubicBezTo>
                  <a:cubicBezTo>
                    <a:pt x="11812" y="8948"/>
                    <a:pt x="10775" y="9803"/>
                    <a:pt x="9377" y="10197"/>
                  </a:cubicBezTo>
                  <a:cubicBezTo>
                    <a:pt x="8827" y="10351"/>
                    <a:pt x="8254" y="10425"/>
                    <a:pt x="7676" y="10425"/>
                  </a:cubicBezTo>
                  <a:cubicBezTo>
                    <a:pt x="5185" y="10425"/>
                    <a:pt x="2609" y="9056"/>
                    <a:pt x="1422" y="6921"/>
                  </a:cubicBezTo>
                  <a:cubicBezTo>
                    <a:pt x="734" y="5682"/>
                    <a:pt x="616" y="4369"/>
                    <a:pt x="1092" y="3227"/>
                  </a:cubicBezTo>
                  <a:cubicBezTo>
                    <a:pt x="1576" y="2067"/>
                    <a:pt x="2612" y="1212"/>
                    <a:pt x="4010" y="818"/>
                  </a:cubicBezTo>
                  <a:cubicBezTo>
                    <a:pt x="4560" y="666"/>
                    <a:pt x="5127" y="589"/>
                    <a:pt x="5698" y="589"/>
                  </a:cubicBezTo>
                  <a:close/>
                  <a:moveTo>
                    <a:pt x="5696" y="1"/>
                  </a:moveTo>
                  <a:cubicBezTo>
                    <a:pt x="5069" y="1"/>
                    <a:pt x="4447" y="81"/>
                    <a:pt x="3850" y="249"/>
                  </a:cubicBezTo>
                  <a:cubicBezTo>
                    <a:pt x="2275" y="692"/>
                    <a:pt x="1101" y="1669"/>
                    <a:pt x="547" y="3000"/>
                  </a:cubicBezTo>
                  <a:cubicBezTo>
                    <a:pt x="1" y="4313"/>
                    <a:pt x="128" y="5806"/>
                    <a:pt x="906" y="7208"/>
                  </a:cubicBezTo>
                  <a:cubicBezTo>
                    <a:pt x="2194" y="9526"/>
                    <a:pt x="4988" y="11014"/>
                    <a:pt x="7692" y="11014"/>
                  </a:cubicBezTo>
                  <a:cubicBezTo>
                    <a:pt x="7701" y="11014"/>
                    <a:pt x="7710" y="11014"/>
                    <a:pt x="7720" y="11014"/>
                  </a:cubicBezTo>
                  <a:cubicBezTo>
                    <a:pt x="8334" y="11014"/>
                    <a:pt x="8945" y="10931"/>
                    <a:pt x="9538" y="10766"/>
                  </a:cubicBezTo>
                  <a:cubicBezTo>
                    <a:pt x="11113" y="10323"/>
                    <a:pt x="12286" y="9346"/>
                    <a:pt x="12840" y="8016"/>
                  </a:cubicBezTo>
                  <a:cubicBezTo>
                    <a:pt x="13388" y="6703"/>
                    <a:pt x="13260" y="5208"/>
                    <a:pt x="12483" y="3808"/>
                  </a:cubicBezTo>
                  <a:cubicBezTo>
                    <a:pt x="11193" y="1489"/>
                    <a:pt x="8399" y="1"/>
                    <a:pt x="5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08;p43">
              <a:extLst>
                <a:ext uri="{FF2B5EF4-FFF2-40B4-BE49-F238E27FC236}">
                  <a16:creationId xmlns:a16="http://schemas.microsoft.com/office/drawing/2014/main" id="{4A520772-243B-4B5F-B25C-C90AEC253B43}"/>
                </a:ext>
              </a:extLst>
            </p:cNvPr>
            <p:cNvSpPr/>
            <p:nvPr/>
          </p:nvSpPr>
          <p:spPr>
            <a:xfrm>
              <a:off x="6455050" y="3016101"/>
              <a:ext cx="116582" cy="32832"/>
            </a:xfrm>
            <a:custGeom>
              <a:avLst/>
              <a:gdLst/>
              <a:ahLst/>
              <a:cxnLst/>
              <a:rect l="l" t="t" r="r" b="b"/>
              <a:pathLst>
                <a:path w="6594" h="1857" extrusionOk="0">
                  <a:moveTo>
                    <a:pt x="6594" y="1"/>
                  </a:moveTo>
                  <a:lnTo>
                    <a:pt x="0" y="1857"/>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09;p43">
              <a:extLst>
                <a:ext uri="{FF2B5EF4-FFF2-40B4-BE49-F238E27FC236}">
                  <a16:creationId xmlns:a16="http://schemas.microsoft.com/office/drawing/2014/main" id="{095DFBD5-D94D-4278-A651-F31302707BAD}"/>
                </a:ext>
              </a:extLst>
            </p:cNvPr>
            <p:cNvSpPr/>
            <p:nvPr/>
          </p:nvSpPr>
          <p:spPr>
            <a:xfrm>
              <a:off x="6453600" y="3011133"/>
              <a:ext cx="119411" cy="42839"/>
            </a:xfrm>
            <a:custGeom>
              <a:avLst/>
              <a:gdLst/>
              <a:ahLst/>
              <a:cxnLst/>
              <a:rect l="l" t="t" r="r" b="b"/>
              <a:pathLst>
                <a:path w="6754" h="2423" extrusionOk="0">
                  <a:moveTo>
                    <a:pt x="6594" y="1"/>
                  </a:moveTo>
                  <a:lnTo>
                    <a:pt x="1" y="1853"/>
                  </a:lnTo>
                  <a:lnTo>
                    <a:pt x="160" y="2422"/>
                  </a:lnTo>
                  <a:lnTo>
                    <a:pt x="6754" y="570"/>
                  </a:lnTo>
                  <a:lnTo>
                    <a:pt x="65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10;p43">
              <a:extLst>
                <a:ext uri="{FF2B5EF4-FFF2-40B4-BE49-F238E27FC236}">
                  <a16:creationId xmlns:a16="http://schemas.microsoft.com/office/drawing/2014/main" id="{95A85855-4B98-4FEC-B08A-9F6298CE3F07}"/>
                </a:ext>
              </a:extLst>
            </p:cNvPr>
            <p:cNvSpPr/>
            <p:nvPr/>
          </p:nvSpPr>
          <p:spPr>
            <a:xfrm>
              <a:off x="6661853" y="2788542"/>
              <a:ext cx="718232" cy="202188"/>
            </a:xfrm>
            <a:custGeom>
              <a:avLst/>
              <a:gdLst/>
              <a:ahLst/>
              <a:cxnLst/>
              <a:rect l="l" t="t" r="r" b="b"/>
              <a:pathLst>
                <a:path w="40624" h="11436" extrusionOk="0">
                  <a:moveTo>
                    <a:pt x="40623" y="1"/>
                  </a:moveTo>
                  <a:lnTo>
                    <a:pt x="1" y="11435"/>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11;p43">
              <a:extLst>
                <a:ext uri="{FF2B5EF4-FFF2-40B4-BE49-F238E27FC236}">
                  <a16:creationId xmlns:a16="http://schemas.microsoft.com/office/drawing/2014/main" id="{8BB27551-5EEC-4FB4-9387-F8D05685C786}"/>
                </a:ext>
              </a:extLst>
            </p:cNvPr>
            <p:cNvSpPr/>
            <p:nvPr/>
          </p:nvSpPr>
          <p:spPr>
            <a:xfrm>
              <a:off x="6656407" y="2780869"/>
              <a:ext cx="719099" cy="211506"/>
            </a:xfrm>
            <a:custGeom>
              <a:avLst/>
              <a:gdLst/>
              <a:ahLst/>
              <a:cxnLst/>
              <a:rect l="l" t="t" r="r" b="b"/>
              <a:pathLst>
                <a:path w="40673" h="11963" extrusionOk="0">
                  <a:moveTo>
                    <a:pt x="40513" y="0"/>
                  </a:moveTo>
                  <a:lnTo>
                    <a:pt x="0" y="11395"/>
                  </a:lnTo>
                  <a:lnTo>
                    <a:pt x="160" y="11962"/>
                  </a:lnTo>
                  <a:lnTo>
                    <a:pt x="40673" y="568"/>
                  </a:lnTo>
                  <a:lnTo>
                    <a:pt x="405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12;p43">
              <a:extLst>
                <a:ext uri="{FF2B5EF4-FFF2-40B4-BE49-F238E27FC236}">
                  <a16:creationId xmlns:a16="http://schemas.microsoft.com/office/drawing/2014/main" id="{69AD2FBC-A3F6-4065-B157-253FB52A5B03}"/>
                </a:ext>
              </a:extLst>
            </p:cNvPr>
            <p:cNvSpPr/>
            <p:nvPr/>
          </p:nvSpPr>
          <p:spPr>
            <a:xfrm>
              <a:off x="6500169" y="3048579"/>
              <a:ext cx="289545" cy="81505"/>
            </a:xfrm>
            <a:custGeom>
              <a:avLst/>
              <a:gdLst/>
              <a:ahLst/>
              <a:cxnLst/>
              <a:rect l="l" t="t" r="r" b="b"/>
              <a:pathLst>
                <a:path w="16377" h="4610" extrusionOk="0">
                  <a:moveTo>
                    <a:pt x="16376" y="1"/>
                  </a:moveTo>
                  <a:lnTo>
                    <a:pt x="0" y="461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13;p43">
              <a:extLst>
                <a:ext uri="{FF2B5EF4-FFF2-40B4-BE49-F238E27FC236}">
                  <a16:creationId xmlns:a16="http://schemas.microsoft.com/office/drawing/2014/main" id="{2AC3A3CA-F539-45A4-9249-A1FEAD08AE86}"/>
                </a:ext>
              </a:extLst>
            </p:cNvPr>
            <p:cNvSpPr/>
            <p:nvPr/>
          </p:nvSpPr>
          <p:spPr>
            <a:xfrm>
              <a:off x="6498684" y="3043682"/>
              <a:ext cx="292427" cy="91423"/>
            </a:xfrm>
            <a:custGeom>
              <a:avLst/>
              <a:gdLst/>
              <a:ahLst/>
              <a:cxnLst/>
              <a:rect l="l" t="t" r="r" b="b"/>
              <a:pathLst>
                <a:path w="16540" h="5171" extrusionOk="0">
                  <a:moveTo>
                    <a:pt x="16380" y="1"/>
                  </a:moveTo>
                  <a:lnTo>
                    <a:pt x="0" y="4601"/>
                  </a:lnTo>
                  <a:lnTo>
                    <a:pt x="160" y="5170"/>
                  </a:lnTo>
                  <a:lnTo>
                    <a:pt x="16540" y="570"/>
                  </a:lnTo>
                  <a:lnTo>
                    <a:pt x="163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14;p43">
              <a:extLst>
                <a:ext uri="{FF2B5EF4-FFF2-40B4-BE49-F238E27FC236}">
                  <a16:creationId xmlns:a16="http://schemas.microsoft.com/office/drawing/2014/main" id="{134EF48C-552B-49B0-9F66-26BBE5EE6595}"/>
                </a:ext>
              </a:extLst>
            </p:cNvPr>
            <p:cNvSpPr/>
            <p:nvPr/>
          </p:nvSpPr>
          <p:spPr>
            <a:xfrm>
              <a:off x="6868656" y="2923688"/>
              <a:ext cx="364756" cy="102703"/>
            </a:xfrm>
            <a:custGeom>
              <a:avLst/>
              <a:gdLst/>
              <a:ahLst/>
              <a:cxnLst/>
              <a:rect l="l" t="t" r="r" b="b"/>
              <a:pathLst>
                <a:path w="20631" h="5809" extrusionOk="0">
                  <a:moveTo>
                    <a:pt x="20630" y="0"/>
                  </a:moveTo>
                  <a:lnTo>
                    <a:pt x="0" y="58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15;p43">
              <a:extLst>
                <a:ext uri="{FF2B5EF4-FFF2-40B4-BE49-F238E27FC236}">
                  <a16:creationId xmlns:a16="http://schemas.microsoft.com/office/drawing/2014/main" id="{B199F1DE-3424-4109-94AC-047EBE7282C5}"/>
                </a:ext>
              </a:extLst>
            </p:cNvPr>
            <p:cNvSpPr/>
            <p:nvPr/>
          </p:nvSpPr>
          <p:spPr>
            <a:xfrm>
              <a:off x="6867188" y="2918826"/>
              <a:ext cx="367620" cy="112551"/>
            </a:xfrm>
            <a:custGeom>
              <a:avLst/>
              <a:gdLst/>
              <a:ahLst/>
              <a:cxnLst/>
              <a:rect l="l" t="t" r="r" b="b"/>
              <a:pathLst>
                <a:path w="20793" h="6366" extrusionOk="0">
                  <a:moveTo>
                    <a:pt x="20633" y="1"/>
                  </a:moveTo>
                  <a:lnTo>
                    <a:pt x="0" y="5796"/>
                  </a:lnTo>
                  <a:lnTo>
                    <a:pt x="160" y="6365"/>
                  </a:lnTo>
                  <a:lnTo>
                    <a:pt x="20793" y="570"/>
                  </a:lnTo>
                  <a:lnTo>
                    <a:pt x="206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16;p43">
              <a:extLst>
                <a:ext uri="{FF2B5EF4-FFF2-40B4-BE49-F238E27FC236}">
                  <a16:creationId xmlns:a16="http://schemas.microsoft.com/office/drawing/2014/main" id="{DF77CB1E-D6E1-4555-B87E-2FA412F1CF19}"/>
                </a:ext>
              </a:extLst>
            </p:cNvPr>
            <p:cNvSpPr/>
            <p:nvPr/>
          </p:nvSpPr>
          <p:spPr>
            <a:xfrm>
              <a:off x="7301091" y="2869729"/>
              <a:ext cx="124078" cy="34936"/>
            </a:xfrm>
            <a:custGeom>
              <a:avLst/>
              <a:gdLst/>
              <a:ahLst/>
              <a:cxnLst/>
              <a:rect l="l" t="t" r="r" b="b"/>
              <a:pathLst>
                <a:path w="7018" h="1976" extrusionOk="0">
                  <a:moveTo>
                    <a:pt x="7018" y="0"/>
                  </a:moveTo>
                  <a:lnTo>
                    <a:pt x="0" y="197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17;p43">
              <a:extLst>
                <a:ext uri="{FF2B5EF4-FFF2-40B4-BE49-F238E27FC236}">
                  <a16:creationId xmlns:a16="http://schemas.microsoft.com/office/drawing/2014/main" id="{AFA22E57-99DB-40CF-9228-37B27E6712A0}"/>
                </a:ext>
              </a:extLst>
            </p:cNvPr>
            <p:cNvSpPr/>
            <p:nvPr/>
          </p:nvSpPr>
          <p:spPr>
            <a:xfrm>
              <a:off x="7299659" y="2864672"/>
              <a:ext cx="126942" cy="45031"/>
            </a:xfrm>
            <a:custGeom>
              <a:avLst/>
              <a:gdLst/>
              <a:ahLst/>
              <a:cxnLst/>
              <a:rect l="l" t="t" r="r" b="b"/>
              <a:pathLst>
                <a:path w="7180" h="2547" extrusionOk="0">
                  <a:moveTo>
                    <a:pt x="7020" y="1"/>
                  </a:moveTo>
                  <a:lnTo>
                    <a:pt x="0" y="1977"/>
                  </a:lnTo>
                  <a:lnTo>
                    <a:pt x="160" y="2546"/>
                  </a:lnTo>
                  <a:lnTo>
                    <a:pt x="7179" y="571"/>
                  </a:lnTo>
                  <a:lnTo>
                    <a:pt x="70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18;p43">
              <a:extLst>
                <a:ext uri="{FF2B5EF4-FFF2-40B4-BE49-F238E27FC236}">
                  <a16:creationId xmlns:a16="http://schemas.microsoft.com/office/drawing/2014/main" id="{C87BDD31-94EA-4C47-AD30-491C368D3A51}"/>
                </a:ext>
              </a:extLst>
            </p:cNvPr>
            <p:cNvSpPr/>
            <p:nvPr/>
          </p:nvSpPr>
          <p:spPr>
            <a:xfrm>
              <a:off x="6545271" y="3052504"/>
              <a:ext cx="564045" cy="158766"/>
            </a:xfrm>
            <a:custGeom>
              <a:avLst/>
              <a:gdLst/>
              <a:ahLst/>
              <a:cxnLst/>
              <a:rect l="l" t="t" r="r" b="b"/>
              <a:pathLst>
                <a:path w="31903" h="8980" extrusionOk="0">
                  <a:moveTo>
                    <a:pt x="31902" y="0"/>
                  </a:moveTo>
                  <a:lnTo>
                    <a:pt x="0" y="898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19;p43">
              <a:extLst>
                <a:ext uri="{FF2B5EF4-FFF2-40B4-BE49-F238E27FC236}">
                  <a16:creationId xmlns:a16="http://schemas.microsoft.com/office/drawing/2014/main" id="{59372CB7-3EFE-416B-96A9-602EA99A91EC}"/>
                </a:ext>
              </a:extLst>
            </p:cNvPr>
            <p:cNvSpPr/>
            <p:nvPr/>
          </p:nvSpPr>
          <p:spPr>
            <a:xfrm>
              <a:off x="6543768" y="3047678"/>
              <a:ext cx="566962" cy="168543"/>
            </a:xfrm>
            <a:custGeom>
              <a:avLst/>
              <a:gdLst/>
              <a:ahLst/>
              <a:cxnLst/>
              <a:rect l="l" t="t" r="r" b="b"/>
              <a:pathLst>
                <a:path w="32068" h="9533" extrusionOk="0">
                  <a:moveTo>
                    <a:pt x="31908" y="0"/>
                  </a:moveTo>
                  <a:lnTo>
                    <a:pt x="1" y="8963"/>
                  </a:lnTo>
                  <a:lnTo>
                    <a:pt x="161" y="9532"/>
                  </a:lnTo>
                  <a:lnTo>
                    <a:pt x="32068" y="569"/>
                  </a:lnTo>
                  <a:lnTo>
                    <a:pt x="319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20;p43">
              <a:extLst>
                <a:ext uri="{FF2B5EF4-FFF2-40B4-BE49-F238E27FC236}">
                  <a16:creationId xmlns:a16="http://schemas.microsoft.com/office/drawing/2014/main" id="{0755FA1A-26EF-4889-BF87-33662645C952}"/>
                </a:ext>
              </a:extLst>
            </p:cNvPr>
            <p:cNvSpPr/>
            <p:nvPr/>
          </p:nvSpPr>
          <p:spPr>
            <a:xfrm>
              <a:off x="7233394" y="2950880"/>
              <a:ext cx="236894" cy="66707"/>
            </a:xfrm>
            <a:custGeom>
              <a:avLst/>
              <a:gdLst/>
              <a:ahLst/>
              <a:cxnLst/>
              <a:rect l="l" t="t" r="r" b="b"/>
              <a:pathLst>
                <a:path w="13399" h="3773" extrusionOk="0">
                  <a:moveTo>
                    <a:pt x="13399" y="1"/>
                  </a:moveTo>
                  <a:lnTo>
                    <a:pt x="0" y="3773"/>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21;p43">
              <a:extLst>
                <a:ext uri="{FF2B5EF4-FFF2-40B4-BE49-F238E27FC236}">
                  <a16:creationId xmlns:a16="http://schemas.microsoft.com/office/drawing/2014/main" id="{6A5F67A2-BBBF-4ADF-A4C2-9F1466414AFF}"/>
                </a:ext>
              </a:extLst>
            </p:cNvPr>
            <p:cNvSpPr/>
            <p:nvPr/>
          </p:nvSpPr>
          <p:spPr>
            <a:xfrm>
              <a:off x="7231962" y="2945859"/>
              <a:ext cx="239758" cy="76767"/>
            </a:xfrm>
            <a:custGeom>
              <a:avLst/>
              <a:gdLst/>
              <a:ahLst/>
              <a:cxnLst/>
              <a:rect l="l" t="t" r="r" b="b"/>
              <a:pathLst>
                <a:path w="13561" h="4342" extrusionOk="0">
                  <a:moveTo>
                    <a:pt x="13399" y="0"/>
                  </a:moveTo>
                  <a:lnTo>
                    <a:pt x="1" y="3772"/>
                  </a:lnTo>
                  <a:lnTo>
                    <a:pt x="161" y="4341"/>
                  </a:lnTo>
                  <a:lnTo>
                    <a:pt x="13560" y="569"/>
                  </a:lnTo>
                  <a:lnTo>
                    <a:pt x="133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22;p43">
              <a:extLst>
                <a:ext uri="{FF2B5EF4-FFF2-40B4-BE49-F238E27FC236}">
                  <a16:creationId xmlns:a16="http://schemas.microsoft.com/office/drawing/2014/main" id="{185E1852-ACD2-4403-A222-54F07279B902}"/>
                </a:ext>
              </a:extLst>
            </p:cNvPr>
            <p:cNvSpPr/>
            <p:nvPr/>
          </p:nvSpPr>
          <p:spPr>
            <a:xfrm>
              <a:off x="7563639" y="2695634"/>
              <a:ext cx="249518" cy="184367"/>
            </a:xfrm>
            <a:custGeom>
              <a:avLst/>
              <a:gdLst/>
              <a:ahLst/>
              <a:cxnLst/>
              <a:rect l="l" t="t" r="r" b="b"/>
              <a:pathLst>
                <a:path w="14113" h="10428" extrusionOk="0">
                  <a:moveTo>
                    <a:pt x="6071" y="1"/>
                  </a:moveTo>
                  <a:cubicBezTo>
                    <a:pt x="5467" y="1"/>
                    <a:pt x="4868" y="78"/>
                    <a:pt x="4292" y="240"/>
                  </a:cubicBezTo>
                  <a:cubicBezTo>
                    <a:pt x="1238" y="1100"/>
                    <a:pt x="0" y="4023"/>
                    <a:pt x="1526" y="6770"/>
                  </a:cubicBezTo>
                  <a:cubicBezTo>
                    <a:pt x="2765" y="9000"/>
                    <a:pt x="5444" y="10427"/>
                    <a:pt x="8042" y="10427"/>
                  </a:cubicBezTo>
                  <a:cubicBezTo>
                    <a:pt x="8646" y="10427"/>
                    <a:pt x="9245" y="10350"/>
                    <a:pt x="9820" y="10189"/>
                  </a:cubicBezTo>
                  <a:cubicBezTo>
                    <a:pt x="12875" y="9329"/>
                    <a:pt x="14112" y="6405"/>
                    <a:pt x="12585" y="3658"/>
                  </a:cubicBezTo>
                  <a:cubicBezTo>
                    <a:pt x="11347" y="1429"/>
                    <a:pt x="8669" y="1"/>
                    <a:pt x="6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23;p43">
              <a:extLst>
                <a:ext uri="{FF2B5EF4-FFF2-40B4-BE49-F238E27FC236}">
                  <a16:creationId xmlns:a16="http://schemas.microsoft.com/office/drawing/2014/main" id="{F2A8344D-B9EB-43BA-A5A3-FBDCDAF49C4C}"/>
                </a:ext>
              </a:extLst>
            </p:cNvPr>
            <p:cNvSpPr/>
            <p:nvPr/>
          </p:nvSpPr>
          <p:spPr>
            <a:xfrm>
              <a:off x="7570039" y="2690471"/>
              <a:ext cx="236700" cy="194728"/>
            </a:xfrm>
            <a:custGeom>
              <a:avLst/>
              <a:gdLst/>
              <a:ahLst/>
              <a:cxnLst/>
              <a:rect l="l" t="t" r="r" b="b"/>
              <a:pathLst>
                <a:path w="13388" h="11014" extrusionOk="0">
                  <a:moveTo>
                    <a:pt x="5686" y="588"/>
                  </a:moveTo>
                  <a:cubicBezTo>
                    <a:pt x="5695" y="588"/>
                    <a:pt x="5704" y="588"/>
                    <a:pt x="5713" y="589"/>
                  </a:cubicBezTo>
                  <a:cubicBezTo>
                    <a:pt x="8205" y="589"/>
                    <a:pt x="10779" y="1958"/>
                    <a:pt x="11964" y="4094"/>
                  </a:cubicBezTo>
                  <a:cubicBezTo>
                    <a:pt x="12654" y="5331"/>
                    <a:pt x="12771" y="6644"/>
                    <a:pt x="12295" y="7786"/>
                  </a:cubicBezTo>
                  <a:cubicBezTo>
                    <a:pt x="11812" y="8946"/>
                    <a:pt x="10777" y="9801"/>
                    <a:pt x="9378" y="10195"/>
                  </a:cubicBezTo>
                  <a:cubicBezTo>
                    <a:pt x="8827" y="10350"/>
                    <a:pt x="8253" y="10424"/>
                    <a:pt x="7675" y="10424"/>
                  </a:cubicBezTo>
                  <a:cubicBezTo>
                    <a:pt x="5184" y="10424"/>
                    <a:pt x="2609" y="9053"/>
                    <a:pt x="1423" y="6919"/>
                  </a:cubicBezTo>
                  <a:cubicBezTo>
                    <a:pt x="735" y="5680"/>
                    <a:pt x="618" y="4368"/>
                    <a:pt x="1094" y="3225"/>
                  </a:cubicBezTo>
                  <a:cubicBezTo>
                    <a:pt x="1576" y="2065"/>
                    <a:pt x="2612" y="1210"/>
                    <a:pt x="4011" y="816"/>
                  </a:cubicBezTo>
                  <a:cubicBezTo>
                    <a:pt x="4556" y="665"/>
                    <a:pt x="5119" y="588"/>
                    <a:pt x="5686" y="588"/>
                  </a:cubicBezTo>
                  <a:close/>
                  <a:moveTo>
                    <a:pt x="5695" y="0"/>
                  </a:moveTo>
                  <a:cubicBezTo>
                    <a:pt x="5068" y="0"/>
                    <a:pt x="4447" y="80"/>
                    <a:pt x="3850" y="249"/>
                  </a:cubicBezTo>
                  <a:cubicBezTo>
                    <a:pt x="2275" y="692"/>
                    <a:pt x="1101" y="1669"/>
                    <a:pt x="547" y="2998"/>
                  </a:cubicBezTo>
                  <a:cubicBezTo>
                    <a:pt x="1" y="4313"/>
                    <a:pt x="128" y="5806"/>
                    <a:pt x="906" y="7207"/>
                  </a:cubicBezTo>
                  <a:cubicBezTo>
                    <a:pt x="2194" y="9525"/>
                    <a:pt x="4989" y="11013"/>
                    <a:pt x="7692" y="11013"/>
                  </a:cubicBezTo>
                  <a:cubicBezTo>
                    <a:pt x="7701" y="11013"/>
                    <a:pt x="7710" y="11013"/>
                    <a:pt x="7719" y="11013"/>
                  </a:cubicBezTo>
                  <a:cubicBezTo>
                    <a:pt x="8335" y="11013"/>
                    <a:pt x="8946" y="10929"/>
                    <a:pt x="9538" y="10765"/>
                  </a:cubicBezTo>
                  <a:cubicBezTo>
                    <a:pt x="11114" y="10322"/>
                    <a:pt x="12286" y="9345"/>
                    <a:pt x="12840" y="8015"/>
                  </a:cubicBezTo>
                  <a:cubicBezTo>
                    <a:pt x="13388" y="6702"/>
                    <a:pt x="13259" y="5208"/>
                    <a:pt x="12483" y="3807"/>
                  </a:cubicBezTo>
                  <a:cubicBezTo>
                    <a:pt x="11194" y="1489"/>
                    <a:pt x="8398" y="0"/>
                    <a:pt x="5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24;p43">
              <a:extLst>
                <a:ext uri="{FF2B5EF4-FFF2-40B4-BE49-F238E27FC236}">
                  <a16:creationId xmlns:a16="http://schemas.microsoft.com/office/drawing/2014/main" id="{860C92C1-E95C-419E-A8B6-F98F6B015163}"/>
                </a:ext>
              </a:extLst>
            </p:cNvPr>
            <p:cNvSpPr/>
            <p:nvPr/>
          </p:nvSpPr>
          <p:spPr>
            <a:xfrm>
              <a:off x="7464596" y="3150434"/>
              <a:ext cx="116564" cy="32832"/>
            </a:xfrm>
            <a:custGeom>
              <a:avLst/>
              <a:gdLst/>
              <a:ahLst/>
              <a:cxnLst/>
              <a:rect l="l" t="t" r="r" b="b"/>
              <a:pathLst>
                <a:path w="6593" h="1857" extrusionOk="0">
                  <a:moveTo>
                    <a:pt x="1" y="1857"/>
                  </a:moveTo>
                  <a:lnTo>
                    <a:pt x="659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25;p43">
              <a:extLst>
                <a:ext uri="{FF2B5EF4-FFF2-40B4-BE49-F238E27FC236}">
                  <a16:creationId xmlns:a16="http://schemas.microsoft.com/office/drawing/2014/main" id="{601C6788-E884-4726-96BC-71BB3AD92B54}"/>
                </a:ext>
              </a:extLst>
            </p:cNvPr>
            <p:cNvSpPr/>
            <p:nvPr/>
          </p:nvSpPr>
          <p:spPr>
            <a:xfrm>
              <a:off x="7463270" y="3145183"/>
              <a:ext cx="119393" cy="42962"/>
            </a:xfrm>
            <a:custGeom>
              <a:avLst/>
              <a:gdLst/>
              <a:ahLst/>
              <a:cxnLst/>
              <a:rect l="l" t="t" r="r" b="b"/>
              <a:pathLst>
                <a:path w="6753" h="2430" extrusionOk="0">
                  <a:moveTo>
                    <a:pt x="6592" y="1"/>
                  </a:moveTo>
                  <a:lnTo>
                    <a:pt x="0" y="1860"/>
                  </a:lnTo>
                  <a:lnTo>
                    <a:pt x="160" y="2429"/>
                  </a:lnTo>
                  <a:lnTo>
                    <a:pt x="6752" y="570"/>
                  </a:lnTo>
                  <a:lnTo>
                    <a:pt x="65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26;p43">
              <a:extLst>
                <a:ext uri="{FF2B5EF4-FFF2-40B4-BE49-F238E27FC236}">
                  <a16:creationId xmlns:a16="http://schemas.microsoft.com/office/drawing/2014/main" id="{23444484-CC36-4387-B1FC-4D26AE44B07C}"/>
                </a:ext>
              </a:extLst>
            </p:cNvPr>
            <p:cNvSpPr/>
            <p:nvPr/>
          </p:nvSpPr>
          <p:spPr>
            <a:xfrm>
              <a:off x="6656160" y="3208654"/>
              <a:ext cx="718197" cy="202171"/>
            </a:xfrm>
            <a:custGeom>
              <a:avLst/>
              <a:gdLst/>
              <a:ahLst/>
              <a:cxnLst/>
              <a:rect l="l" t="t" r="r" b="b"/>
              <a:pathLst>
                <a:path w="40622" h="11435" extrusionOk="0">
                  <a:moveTo>
                    <a:pt x="1" y="11435"/>
                  </a:moveTo>
                  <a:lnTo>
                    <a:pt x="4062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27;p43">
              <a:extLst>
                <a:ext uri="{FF2B5EF4-FFF2-40B4-BE49-F238E27FC236}">
                  <a16:creationId xmlns:a16="http://schemas.microsoft.com/office/drawing/2014/main" id="{F1E4CE5F-FE20-4EAB-91DE-E01AEBC73793}"/>
                </a:ext>
              </a:extLst>
            </p:cNvPr>
            <p:cNvSpPr/>
            <p:nvPr/>
          </p:nvSpPr>
          <p:spPr>
            <a:xfrm>
              <a:off x="6654639" y="3203881"/>
              <a:ext cx="721150" cy="211842"/>
            </a:xfrm>
            <a:custGeom>
              <a:avLst/>
              <a:gdLst/>
              <a:ahLst/>
              <a:cxnLst/>
              <a:rect l="l" t="t" r="r" b="b"/>
              <a:pathLst>
                <a:path w="40789" h="11982" extrusionOk="0">
                  <a:moveTo>
                    <a:pt x="40628" y="1"/>
                  </a:moveTo>
                  <a:lnTo>
                    <a:pt x="1" y="11413"/>
                  </a:lnTo>
                  <a:lnTo>
                    <a:pt x="161" y="11982"/>
                  </a:lnTo>
                  <a:lnTo>
                    <a:pt x="40788" y="570"/>
                  </a:lnTo>
                  <a:lnTo>
                    <a:pt x="406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28;p43">
              <a:extLst>
                <a:ext uri="{FF2B5EF4-FFF2-40B4-BE49-F238E27FC236}">
                  <a16:creationId xmlns:a16="http://schemas.microsoft.com/office/drawing/2014/main" id="{FD6E7C21-5369-46FA-BA37-EF785649C0AE}"/>
                </a:ext>
              </a:extLst>
            </p:cNvPr>
            <p:cNvSpPr/>
            <p:nvPr/>
          </p:nvSpPr>
          <p:spPr>
            <a:xfrm>
              <a:off x="7336716" y="3231620"/>
              <a:ext cx="289581" cy="81505"/>
            </a:xfrm>
            <a:custGeom>
              <a:avLst/>
              <a:gdLst/>
              <a:ahLst/>
              <a:cxnLst/>
              <a:rect l="l" t="t" r="r" b="b"/>
              <a:pathLst>
                <a:path w="16379" h="4610" extrusionOk="0">
                  <a:moveTo>
                    <a:pt x="1" y="4610"/>
                  </a:moveTo>
                  <a:lnTo>
                    <a:pt x="16378"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29;p43">
              <a:extLst>
                <a:ext uri="{FF2B5EF4-FFF2-40B4-BE49-F238E27FC236}">
                  <a16:creationId xmlns:a16="http://schemas.microsoft.com/office/drawing/2014/main" id="{20EB6D4E-21AB-4F8D-B410-5FAC278C9B9C}"/>
                </a:ext>
              </a:extLst>
            </p:cNvPr>
            <p:cNvSpPr/>
            <p:nvPr/>
          </p:nvSpPr>
          <p:spPr>
            <a:xfrm>
              <a:off x="7335319" y="3226599"/>
              <a:ext cx="292392" cy="91565"/>
            </a:xfrm>
            <a:custGeom>
              <a:avLst/>
              <a:gdLst/>
              <a:ahLst/>
              <a:cxnLst/>
              <a:rect l="l" t="t" r="r" b="b"/>
              <a:pathLst>
                <a:path w="16538" h="5179" extrusionOk="0">
                  <a:moveTo>
                    <a:pt x="16376" y="0"/>
                  </a:moveTo>
                  <a:lnTo>
                    <a:pt x="0" y="4609"/>
                  </a:lnTo>
                  <a:lnTo>
                    <a:pt x="160" y="5178"/>
                  </a:lnTo>
                  <a:lnTo>
                    <a:pt x="16538" y="569"/>
                  </a:lnTo>
                  <a:lnTo>
                    <a:pt x="163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30;p43">
              <a:extLst>
                <a:ext uri="{FF2B5EF4-FFF2-40B4-BE49-F238E27FC236}">
                  <a16:creationId xmlns:a16="http://schemas.microsoft.com/office/drawing/2014/main" id="{C41C9EF9-23F2-4A06-A5EA-4FACCE77FAA4}"/>
                </a:ext>
              </a:extLst>
            </p:cNvPr>
            <p:cNvSpPr/>
            <p:nvPr/>
          </p:nvSpPr>
          <p:spPr>
            <a:xfrm>
              <a:off x="6893019" y="3335331"/>
              <a:ext cx="364774" cy="102703"/>
            </a:xfrm>
            <a:custGeom>
              <a:avLst/>
              <a:gdLst/>
              <a:ahLst/>
              <a:cxnLst/>
              <a:rect l="l" t="t" r="r" b="b"/>
              <a:pathLst>
                <a:path w="20632" h="5809" extrusionOk="0">
                  <a:moveTo>
                    <a:pt x="1" y="5808"/>
                  </a:moveTo>
                  <a:lnTo>
                    <a:pt x="2063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31;p43">
              <a:extLst>
                <a:ext uri="{FF2B5EF4-FFF2-40B4-BE49-F238E27FC236}">
                  <a16:creationId xmlns:a16="http://schemas.microsoft.com/office/drawing/2014/main" id="{E85734EB-6CC5-461F-9454-2F33F2AA63F3}"/>
                </a:ext>
              </a:extLst>
            </p:cNvPr>
            <p:cNvSpPr/>
            <p:nvPr/>
          </p:nvSpPr>
          <p:spPr>
            <a:xfrm>
              <a:off x="6891534" y="3330452"/>
              <a:ext cx="367656" cy="112569"/>
            </a:xfrm>
            <a:custGeom>
              <a:avLst/>
              <a:gdLst/>
              <a:ahLst/>
              <a:cxnLst/>
              <a:rect l="l" t="t" r="r" b="b"/>
              <a:pathLst>
                <a:path w="20795" h="6367" extrusionOk="0">
                  <a:moveTo>
                    <a:pt x="20634" y="1"/>
                  </a:moveTo>
                  <a:lnTo>
                    <a:pt x="0" y="5797"/>
                  </a:lnTo>
                  <a:lnTo>
                    <a:pt x="160" y="6366"/>
                  </a:lnTo>
                  <a:lnTo>
                    <a:pt x="20794" y="571"/>
                  </a:lnTo>
                  <a:lnTo>
                    <a:pt x="206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32;p43">
              <a:extLst>
                <a:ext uri="{FF2B5EF4-FFF2-40B4-BE49-F238E27FC236}">
                  <a16:creationId xmlns:a16="http://schemas.microsoft.com/office/drawing/2014/main" id="{29246DA6-B5A5-4BFB-9551-3FB41C885B05}"/>
                </a:ext>
              </a:extLst>
            </p:cNvPr>
            <p:cNvSpPr/>
            <p:nvPr/>
          </p:nvSpPr>
          <p:spPr>
            <a:xfrm>
              <a:off x="6701262" y="3457040"/>
              <a:ext cx="124114" cy="34953"/>
            </a:xfrm>
            <a:custGeom>
              <a:avLst/>
              <a:gdLst/>
              <a:ahLst/>
              <a:cxnLst/>
              <a:rect l="l" t="t" r="r" b="b"/>
              <a:pathLst>
                <a:path w="7020" h="1977" extrusionOk="0">
                  <a:moveTo>
                    <a:pt x="0" y="1976"/>
                  </a:moveTo>
                  <a:lnTo>
                    <a:pt x="7019"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33;p43">
              <a:extLst>
                <a:ext uri="{FF2B5EF4-FFF2-40B4-BE49-F238E27FC236}">
                  <a16:creationId xmlns:a16="http://schemas.microsoft.com/office/drawing/2014/main" id="{8510CB9A-E9DC-4EE1-A7E2-AABCAB306AD7}"/>
                </a:ext>
              </a:extLst>
            </p:cNvPr>
            <p:cNvSpPr/>
            <p:nvPr/>
          </p:nvSpPr>
          <p:spPr>
            <a:xfrm>
              <a:off x="6699794" y="3452108"/>
              <a:ext cx="126942" cy="44960"/>
            </a:xfrm>
            <a:custGeom>
              <a:avLst/>
              <a:gdLst/>
              <a:ahLst/>
              <a:cxnLst/>
              <a:rect l="l" t="t" r="r" b="b"/>
              <a:pathLst>
                <a:path w="7180" h="2543" extrusionOk="0">
                  <a:moveTo>
                    <a:pt x="7019" y="0"/>
                  </a:moveTo>
                  <a:lnTo>
                    <a:pt x="0" y="1973"/>
                  </a:lnTo>
                  <a:lnTo>
                    <a:pt x="160" y="2542"/>
                  </a:lnTo>
                  <a:lnTo>
                    <a:pt x="7179" y="571"/>
                  </a:lnTo>
                  <a:lnTo>
                    <a:pt x="7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34;p43">
              <a:extLst>
                <a:ext uri="{FF2B5EF4-FFF2-40B4-BE49-F238E27FC236}">
                  <a16:creationId xmlns:a16="http://schemas.microsoft.com/office/drawing/2014/main" id="{C231FFB6-70A7-415B-AC91-48A431143122}"/>
                </a:ext>
              </a:extLst>
            </p:cNvPr>
            <p:cNvSpPr/>
            <p:nvPr/>
          </p:nvSpPr>
          <p:spPr>
            <a:xfrm>
              <a:off x="7107336" y="3312772"/>
              <a:ext cx="564045" cy="158802"/>
            </a:xfrm>
            <a:custGeom>
              <a:avLst/>
              <a:gdLst/>
              <a:ahLst/>
              <a:cxnLst/>
              <a:rect l="l" t="t" r="r" b="b"/>
              <a:pathLst>
                <a:path w="31903" h="8982" extrusionOk="0">
                  <a:moveTo>
                    <a:pt x="1" y="8982"/>
                  </a:moveTo>
                  <a:lnTo>
                    <a:pt x="3190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35;p43">
              <a:extLst>
                <a:ext uri="{FF2B5EF4-FFF2-40B4-BE49-F238E27FC236}">
                  <a16:creationId xmlns:a16="http://schemas.microsoft.com/office/drawing/2014/main" id="{AE27D043-52A6-4808-A551-39324CAC6BDF}"/>
                </a:ext>
              </a:extLst>
            </p:cNvPr>
            <p:cNvSpPr/>
            <p:nvPr/>
          </p:nvSpPr>
          <p:spPr>
            <a:xfrm>
              <a:off x="7105939" y="3307768"/>
              <a:ext cx="566874" cy="168844"/>
            </a:xfrm>
            <a:custGeom>
              <a:avLst/>
              <a:gdLst/>
              <a:ahLst/>
              <a:cxnLst/>
              <a:rect l="l" t="t" r="r" b="b"/>
              <a:pathLst>
                <a:path w="32063" h="9550" extrusionOk="0">
                  <a:moveTo>
                    <a:pt x="31901" y="1"/>
                  </a:moveTo>
                  <a:lnTo>
                    <a:pt x="0" y="8980"/>
                  </a:lnTo>
                  <a:lnTo>
                    <a:pt x="160" y="9549"/>
                  </a:lnTo>
                  <a:lnTo>
                    <a:pt x="32062" y="570"/>
                  </a:lnTo>
                  <a:lnTo>
                    <a:pt x="319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36;p43">
              <a:extLst>
                <a:ext uri="{FF2B5EF4-FFF2-40B4-BE49-F238E27FC236}">
                  <a16:creationId xmlns:a16="http://schemas.microsoft.com/office/drawing/2014/main" id="{CB259E10-8D45-43F8-A186-627FAA27755A}"/>
                </a:ext>
              </a:extLst>
            </p:cNvPr>
            <p:cNvSpPr/>
            <p:nvPr/>
          </p:nvSpPr>
          <p:spPr>
            <a:xfrm>
              <a:off x="6746363" y="3506474"/>
              <a:ext cx="236894" cy="66689"/>
            </a:xfrm>
            <a:custGeom>
              <a:avLst/>
              <a:gdLst/>
              <a:ahLst/>
              <a:cxnLst/>
              <a:rect l="l" t="t" r="r" b="b"/>
              <a:pathLst>
                <a:path w="13399" h="3772" extrusionOk="0">
                  <a:moveTo>
                    <a:pt x="0" y="3772"/>
                  </a:moveTo>
                  <a:lnTo>
                    <a:pt x="13399"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37;p43">
              <a:extLst>
                <a:ext uri="{FF2B5EF4-FFF2-40B4-BE49-F238E27FC236}">
                  <a16:creationId xmlns:a16="http://schemas.microsoft.com/office/drawing/2014/main" id="{D4E80AF4-F3E7-42B9-BE81-AB40DDA5154F}"/>
                </a:ext>
              </a:extLst>
            </p:cNvPr>
            <p:cNvSpPr/>
            <p:nvPr/>
          </p:nvSpPr>
          <p:spPr>
            <a:xfrm>
              <a:off x="6744896" y="3501559"/>
              <a:ext cx="239758" cy="76643"/>
            </a:xfrm>
            <a:custGeom>
              <a:avLst/>
              <a:gdLst/>
              <a:ahLst/>
              <a:cxnLst/>
              <a:rect l="l" t="t" r="r" b="b"/>
              <a:pathLst>
                <a:path w="13561" h="4335" extrusionOk="0">
                  <a:moveTo>
                    <a:pt x="13401" y="1"/>
                  </a:moveTo>
                  <a:lnTo>
                    <a:pt x="0" y="3765"/>
                  </a:lnTo>
                  <a:lnTo>
                    <a:pt x="160" y="4334"/>
                  </a:lnTo>
                  <a:lnTo>
                    <a:pt x="13561" y="570"/>
                  </a:lnTo>
                  <a:lnTo>
                    <a:pt x="134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38;p43">
              <a:extLst>
                <a:ext uri="{FF2B5EF4-FFF2-40B4-BE49-F238E27FC236}">
                  <a16:creationId xmlns:a16="http://schemas.microsoft.com/office/drawing/2014/main" id="{2201AF4B-FA37-40A2-9889-BEDF464754FD}"/>
                </a:ext>
              </a:extLst>
            </p:cNvPr>
            <p:cNvSpPr/>
            <p:nvPr/>
          </p:nvSpPr>
          <p:spPr>
            <a:xfrm>
              <a:off x="7776453" y="3057490"/>
              <a:ext cx="225968" cy="184296"/>
            </a:xfrm>
            <a:custGeom>
              <a:avLst/>
              <a:gdLst/>
              <a:ahLst/>
              <a:cxnLst/>
              <a:rect l="l" t="t" r="r" b="b"/>
              <a:pathLst>
                <a:path w="12781" h="10424" extrusionOk="0">
                  <a:moveTo>
                    <a:pt x="5404" y="0"/>
                  </a:moveTo>
                  <a:cubicBezTo>
                    <a:pt x="4749" y="0"/>
                    <a:pt x="4111" y="90"/>
                    <a:pt x="3513" y="271"/>
                  </a:cubicBezTo>
                  <a:cubicBezTo>
                    <a:pt x="2062" y="712"/>
                    <a:pt x="973" y="1653"/>
                    <a:pt x="487" y="2891"/>
                  </a:cubicBezTo>
                  <a:cubicBezTo>
                    <a:pt x="1" y="4129"/>
                    <a:pt x="155" y="5560"/>
                    <a:pt x="918" y="6871"/>
                  </a:cubicBezTo>
                  <a:cubicBezTo>
                    <a:pt x="1681" y="8181"/>
                    <a:pt x="2990" y="9263"/>
                    <a:pt x="4556" y="9879"/>
                  </a:cubicBezTo>
                  <a:cubicBezTo>
                    <a:pt x="5477" y="10241"/>
                    <a:pt x="6443" y="10424"/>
                    <a:pt x="7377" y="10424"/>
                  </a:cubicBezTo>
                  <a:cubicBezTo>
                    <a:pt x="8031" y="10424"/>
                    <a:pt x="8670" y="10334"/>
                    <a:pt x="9268" y="10153"/>
                  </a:cubicBezTo>
                  <a:cubicBezTo>
                    <a:pt x="10719" y="9712"/>
                    <a:pt x="11808" y="8771"/>
                    <a:pt x="12294" y="7533"/>
                  </a:cubicBezTo>
                  <a:cubicBezTo>
                    <a:pt x="12781" y="6295"/>
                    <a:pt x="12625" y="4864"/>
                    <a:pt x="11862" y="3553"/>
                  </a:cubicBezTo>
                  <a:cubicBezTo>
                    <a:pt x="11099" y="2243"/>
                    <a:pt x="9791" y="1161"/>
                    <a:pt x="8225" y="545"/>
                  </a:cubicBezTo>
                  <a:cubicBezTo>
                    <a:pt x="7303" y="183"/>
                    <a:pt x="6338" y="0"/>
                    <a:pt x="5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39;p43">
              <a:extLst>
                <a:ext uri="{FF2B5EF4-FFF2-40B4-BE49-F238E27FC236}">
                  <a16:creationId xmlns:a16="http://schemas.microsoft.com/office/drawing/2014/main" id="{B4076982-7014-4A97-9FFE-601CCD65A7C7}"/>
                </a:ext>
              </a:extLst>
            </p:cNvPr>
            <p:cNvSpPr/>
            <p:nvPr/>
          </p:nvSpPr>
          <p:spPr>
            <a:xfrm>
              <a:off x="7771131" y="3052363"/>
              <a:ext cx="236700" cy="194728"/>
            </a:xfrm>
            <a:custGeom>
              <a:avLst/>
              <a:gdLst/>
              <a:ahLst/>
              <a:cxnLst/>
              <a:rect l="l" t="t" r="r" b="b"/>
              <a:pathLst>
                <a:path w="13388" h="11014" extrusionOk="0">
                  <a:moveTo>
                    <a:pt x="5685" y="589"/>
                  </a:moveTo>
                  <a:cubicBezTo>
                    <a:pt x="5695" y="589"/>
                    <a:pt x="5704" y="589"/>
                    <a:pt x="5713" y="589"/>
                  </a:cubicBezTo>
                  <a:cubicBezTo>
                    <a:pt x="8204" y="589"/>
                    <a:pt x="10780" y="1958"/>
                    <a:pt x="11966" y="4093"/>
                  </a:cubicBezTo>
                  <a:cubicBezTo>
                    <a:pt x="12655" y="5331"/>
                    <a:pt x="12772" y="6643"/>
                    <a:pt x="12295" y="7786"/>
                  </a:cubicBezTo>
                  <a:cubicBezTo>
                    <a:pt x="11813" y="8946"/>
                    <a:pt x="10777" y="9802"/>
                    <a:pt x="9378" y="10195"/>
                  </a:cubicBezTo>
                  <a:cubicBezTo>
                    <a:pt x="8827" y="10350"/>
                    <a:pt x="8254" y="10424"/>
                    <a:pt x="7676" y="10424"/>
                  </a:cubicBezTo>
                  <a:cubicBezTo>
                    <a:pt x="5184" y="10424"/>
                    <a:pt x="2609" y="9053"/>
                    <a:pt x="1423" y="6919"/>
                  </a:cubicBezTo>
                  <a:cubicBezTo>
                    <a:pt x="735" y="5680"/>
                    <a:pt x="618" y="4368"/>
                    <a:pt x="1094" y="3225"/>
                  </a:cubicBezTo>
                  <a:cubicBezTo>
                    <a:pt x="1577" y="2067"/>
                    <a:pt x="2613" y="1211"/>
                    <a:pt x="4011" y="818"/>
                  </a:cubicBezTo>
                  <a:cubicBezTo>
                    <a:pt x="4557" y="665"/>
                    <a:pt x="5119" y="589"/>
                    <a:pt x="5685" y="589"/>
                  </a:cubicBezTo>
                  <a:close/>
                  <a:moveTo>
                    <a:pt x="5697" y="0"/>
                  </a:moveTo>
                  <a:cubicBezTo>
                    <a:pt x="5070" y="0"/>
                    <a:pt x="4448" y="80"/>
                    <a:pt x="3851" y="249"/>
                  </a:cubicBezTo>
                  <a:cubicBezTo>
                    <a:pt x="2275" y="692"/>
                    <a:pt x="1102" y="1669"/>
                    <a:pt x="548" y="2998"/>
                  </a:cubicBezTo>
                  <a:cubicBezTo>
                    <a:pt x="1" y="4312"/>
                    <a:pt x="128" y="5806"/>
                    <a:pt x="906" y="7206"/>
                  </a:cubicBezTo>
                  <a:cubicBezTo>
                    <a:pt x="2195" y="9525"/>
                    <a:pt x="4989" y="11013"/>
                    <a:pt x="7693" y="11013"/>
                  </a:cubicBezTo>
                  <a:cubicBezTo>
                    <a:pt x="7698" y="11013"/>
                    <a:pt x="7703" y="11013"/>
                    <a:pt x="7707" y="11013"/>
                  </a:cubicBezTo>
                  <a:cubicBezTo>
                    <a:pt x="8326" y="11013"/>
                    <a:pt x="8942" y="10930"/>
                    <a:pt x="9539" y="10765"/>
                  </a:cubicBezTo>
                  <a:cubicBezTo>
                    <a:pt x="11114" y="10321"/>
                    <a:pt x="12287" y="9344"/>
                    <a:pt x="12841" y="8014"/>
                  </a:cubicBezTo>
                  <a:cubicBezTo>
                    <a:pt x="13388" y="6701"/>
                    <a:pt x="13261" y="5207"/>
                    <a:pt x="12483" y="3807"/>
                  </a:cubicBezTo>
                  <a:cubicBezTo>
                    <a:pt x="11194" y="1489"/>
                    <a:pt x="8400" y="0"/>
                    <a:pt x="5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40;p43">
              <a:extLst>
                <a:ext uri="{FF2B5EF4-FFF2-40B4-BE49-F238E27FC236}">
                  <a16:creationId xmlns:a16="http://schemas.microsoft.com/office/drawing/2014/main" id="{8E70EB4E-4640-4F80-918A-95B106874EC9}"/>
                </a:ext>
              </a:extLst>
            </p:cNvPr>
            <p:cNvSpPr/>
            <p:nvPr/>
          </p:nvSpPr>
          <p:spPr>
            <a:xfrm>
              <a:off x="6857252" y="3739903"/>
              <a:ext cx="116582" cy="32814"/>
            </a:xfrm>
            <a:custGeom>
              <a:avLst/>
              <a:gdLst/>
              <a:ahLst/>
              <a:cxnLst/>
              <a:rect l="l" t="t" r="r" b="b"/>
              <a:pathLst>
                <a:path w="6594" h="1856" extrusionOk="0">
                  <a:moveTo>
                    <a:pt x="6594" y="0"/>
                  </a:moveTo>
                  <a:lnTo>
                    <a:pt x="1" y="185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41;p43">
              <a:extLst>
                <a:ext uri="{FF2B5EF4-FFF2-40B4-BE49-F238E27FC236}">
                  <a16:creationId xmlns:a16="http://schemas.microsoft.com/office/drawing/2014/main" id="{A12DB4F0-8086-4A45-BE8E-C5D27F34DE7A}"/>
                </a:ext>
              </a:extLst>
            </p:cNvPr>
            <p:cNvSpPr/>
            <p:nvPr/>
          </p:nvSpPr>
          <p:spPr>
            <a:xfrm>
              <a:off x="6855785" y="3734952"/>
              <a:ext cx="119411" cy="42821"/>
            </a:xfrm>
            <a:custGeom>
              <a:avLst/>
              <a:gdLst/>
              <a:ahLst/>
              <a:cxnLst/>
              <a:rect l="l" t="t" r="r" b="b"/>
              <a:pathLst>
                <a:path w="6754" h="2422" extrusionOk="0">
                  <a:moveTo>
                    <a:pt x="6594" y="1"/>
                  </a:moveTo>
                  <a:lnTo>
                    <a:pt x="0" y="1853"/>
                  </a:lnTo>
                  <a:lnTo>
                    <a:pt x="160" y="2422"/>
                  </a:lnTo>
                  <a:lnTo>
                    <a:pt x="6754" y="570"/>
                  </a:lnTo>
                  <a:lnTo>
                    <a:pt x="65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42;p43">
              <a:extLst>
                <a:ext uri="{FF2B5EF4-FFF2-40B4-BE49-F238E27FC236}">
                  <a16:creationId xmlns:a16="http://schemas.microsoft.com/office/drawing/2014/main" id="{3EEAB6DB-5608-46FF-884F-D629AA0694BE}"/>
                </a:ext>
              </a:extLst>
            </p:cNvPr>
            <p:cNvSpPr/>
            <p:nvPr/>
          </p:nvSpPr>
          <p:spPr>
            <a:xfrm>
              <a:off x="7064073" y="3512344"/>
              <a:ext cx="718215" cy="202171"/>
            </a:xfrm>
            <a:custGeom>
              <a:avLst/>
              <a:gdLst/>
              <a:ahLst/>
              <a:cxnLst/>
              <a:rect l="l" t="t" r="r" b="b"/>
              <a:pathLst>
                <a:path w="40623" h="11435" extrusionOk="0">
                  <a:moveTo>
                    <a:pt x="40622" y="0"/>
                  </a:moveTo>
                  <a:lnTo>
                    <a:pt x="0" y="11435"/>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43;p43">
              <a:extLst>
                <a:ext uri="{FF2B5EF4-FFF2-40B4-BE49-F238E27FC236}">
                  <a16:creationId xmlns:a16="http://schemas.microsoft.com/office/drawing/2014/main" id="{EB23F084-C738-48E4-9580-5470BE92F902}"/>
                </a:ext>
              </a:extLst>
            </p:cNvPr>
            <p:cNvSpPr/>
            <p:nvPr/>
          </p:nvSpPr>
          <p:spPr>
            <a:xfrm>
              <a:off x="7062659" y="3507305"/>
              <a:ext cx="721043" cy="212248"/>
            </a:xfrm>
            <a:custGeom>
              <a:avLst/>
              <a:gdLst/>
              <a:ahLst/>
              <a:cxnLst/>
              <a:rect l="l" t="t" r="r" b="b"/>
              <a:pathLst>
                <a:path w="40783" h="12005" extrusionOk="0">
                  <a:moveTo>
                    <a:pt x="40622" y="1"/>
                  </a:moveTo>
                  <a:lnTo>
                    <a:pt x="1" y="11435"/>
                  </a:lnTo>
                  <a:lnTo>
                    <a:pt x="161" y="12004"/>
                  </a:lnTo>
                  <a:lnTo>
                    <a:pt x="40783" y="570"/>
                  </a:lnTo>
                  <a:lnTo>
                    <a:pt x="406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44;p43">
              <a:extLst>
                <a:ext uri="{FF2B5EF4-FFF2-40B4-BE49-F238E27FC236}">
                  <a16:creationId xmlns:a16="http://schemas.microsoft.com/office/drawing/2014/main" id="{D32B1732-CDC6-4457-93DD-8880D3B00A65}"/>
                </a:ext>
              </a:extLst>
            </p:cNvPr>
            <p:cNvSpPr/>
            <p:nvPr/>
          </p:nvSpPr>
          <p:spPr>
            <a:xfrm>
              <a:off x="6902354" y="3772399"/>
              <a:ext cx="289563" cy="81505"/>
            </a:xfrm>
            <a:custGeom>
              <a:avLst/>
              <a:gdLst/>
              <a:ahLst/>
              <a:cxnLst/>
              <a:rect l="l" t="t" r="r" b="b"/>
              <a:pathLst>
                <a:path w="16378" h="4610" extrusionOk="0">
                  <a:moveTo>
                    <a:pt x="16378" y="0"/>
                  </a:moveTo>
                  <a:lnTo>
                    <a:pt x="0" y="4609"/>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45;p43">
              <a:extLst>
                <a:ext uri="{FF2B5EF4-FFF2-40B4-BE49-F238E27FC236}">
                  <a16:creationId xmlns:a16="http://schemas.microsoft.com/office/drawing/2014/main" id="{37080B69-63CE-407C-9003-34E67342DE4D}"/>
                </a:ext>
              </a:extLst>
            </p:cNvPr>
            <p:cNvSpPr/>
            <p:nvPr/>
          </p:nvSpPr>
          <p:spPr>
            <a:xfrm>
              <a:off x="6900851" y="3767501"/>
              <a:ext cx="292445" cy="91441"/>
            </a:xfrm>
            <a:custGeom>
              <a:avLst/>
              <a:gdLst/>
              <a:ahLst/>
              <a:cxnLst/>
              <a:rect l="l" t="t" r="r" b="b"/>
              <a:pathLst>
                <a:path w="16541" h="5172" extrusionOk="0">
                  <a:moveTo>
                    <a:pt x="16381" y="0"/>
                  </a:moveTo>
                  <a:lnTo>
                    <a:pt x="1" y="4601"/>
                  </a:lnTo>
                  <a:lnTo>
                    <a:pt x="161" y="5171"/>
                  </a:lnTo>
                  <a:lnTo>
                    <a:pt x="16541" y="569"/>
                  </a:lnTo>
                  <a:lnTo>
                    <a:pt x="163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46;p43">
              <a:extLst>
                <a:ext uri="{FF2B5EF4-FFF2-40B4-BE49-F238E27FC236}">
                  <a16:creationId xmlns:a16="http://schemas.microsoft.com/office/drawing/2014/main" id="{82D6D5FE-1154-4CEE-BED6-BF019D5EA0EE}"/>
                </a:ext>
              </a:extLst>
            </p:cNvPr>
            <p:cNvSpPr/>
            <p:nvPr/>
          </p:nvSpPr>
          <p:spPr>
            <a:xfrm>
              <a:off x="7270858" y="3647489"/>
              <a:ext cx="364756" cy="102685"/>
            </a:xfrm>
            <a:custGeom>
              <a:avLst/>
              <a:gdLst/>
              <a:ahLst/>
              <a:cxnLst/>
              <a:rect l="l" t="t" r="r" b="b"/>
              <a:pathLst>
                <a:path w="20631" h="5808" extrusionOk="0">
                  <a:moveTo>
                    <a:pt x="20631" y="1"/>
                  </a:moveTo>
                  <a:lnTo>
                    <a:pt x="0" y="5807"/>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47;p43">
              <a:extLst>
                <a:ext uri="{FF2B5EF4-FFF2-40B4-BE49-F238E27FC236}">
                  <a16:creationId xmlns:a16="http://schemas.microsoft.com/office/drawing/2014/main" id="{BBE4F82B-D40B-4337-B651-78681173D08B}"/>
                </a:ext>
              </a:extLst>
            </p:cNvPr>
            <p:cNvSpPr/>
            <p:nvPr/>
          </p:nvSpPr>
          <p:spPr>
            <a:xfrm>
              <a:off x="7269461" y="3642468"/>
              <a:ext cx="367585" cy="112728"/>
            </a:xfrm>
            <a:custGeom>
              <a:avLst/>
              <a:gdLst/>
              <a:ahLst/>
              <a:cxnLst/>
              <a:rect l="l" t="t" r="r" b="b"/>
              <a:pathLst>
                <a:path w="20791" h="6376" extrusionOk="0">
                  <a:moveTo>
                    <a:pt x="20629" y="0"/>
                  </a:moveTo>
                  <a:lnTo>
                    <a:pt x="0" y="5807"/>
                  </a:lnTo>
                  <a:lnTo>
                    <a:pt x="160" y="6376"/>
                  </a:lnTo>
                  <a:lnTo>
                    <a:pt x="20790" y="569"/>
                  </a:lnTo>
                  <a:lnTo>
                    <a:pt x="206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48;p43">
              <a:extLst>
                <a:ext uri="{FF2B5EF4-FFF2-40B4-BE49-F238E27FC236}">
                  <a16:creationId xmlns:a16="http://schemas.microsoft.com/office/drawing/2014/main" id="{A5EFC613-5C84-46FC-9E17-9089886B3A36}"/>
                </a:ext>
              </a:extLst>
            </p:cNvPr>
            <p:cNvSpPr/>
            <p:nvPr/>
          </p:nvSpPr>
          <p:spPr>
            <a:xfrm>
              <a:off x="7703293" y="3593512"/>
              <a:ext cx="124078" cy="34953"/>
            </a:xfrm>
            <a:custGeom>
              <a:avLst/>
              <a:gdLst/>
              <a:ahLst/>
              <a:cxnLst/>
              <a:rect l="l" t="t" r="r" b="b"/>
              <a:pathLst>
                <a:path w="7018" h="1977" extrusionOk="0">
                  <a:moveTo>
                    <a:pt x="7018" y="1"/>
                  </a:moveTo>
                  <a:lnTo>
                    <a:pt x="0" y="197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49;p43">
              <a:extLst>
                <a:ext uri="{FF2B5EF4-FFF2-40B4-BE49-F238E27FC236}">
                  <a16:creationId xmlns:a16="http://schemas.microsoft.com/office/drawing/2014/main" id="{D2C4D058-6C1A-41B7-95ED-3FC2EBAAAA85}"/>
                </a:ext>
              </a:extLst>
            </p:cNvPr>
            <p:cNvSpPr/>
            <p:nvPr/>
          </p:nvSpPr>
          <p:spPr>
            <a:xfrm>
              <a:off x="7701967" y="3588244"/>
              <a:ext cx="126925" cy="45066"/>
            </a:xfrm>
            <a:custGeom>
              <a:avLst/>
              <a:gdLst/>
              <a:ahLst/>
              <a:cxnLst/>
              <a:rect l="l" t="t" r="r" b="b"/>
              <a:pathLst>
                <a:path w="7179" h="2549" extrusionOk="0">
                  <a:moveTo>
                    <a:pt x="7019" y="0"/>
                  </a:moveTo>
                  <a:lnTo>
                    <a:pt x="1" y="1980"/>
                  </a:lnTo>
                  <a:lnTo>
                    <a:pt x="162" y="2549"/>
                  </a:lnTo>
                  <a:lnTo>
                    <a:pt x="7179" y="569"/>
                  </a:lnTo>
                  <a:lnTo>
                    <a:pt x="7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50;p43">
              <a:extLst>
                <a:ext uri="{FF2B5EF4-FFF2-40B4-BE49-F238E27FC236}">
                  <a16:creationId xmlns:a16="http://schemas.microsoft.com/office/drawing/2014/main" id="{42579F03-9704-4B2F-8110-5716852C99E1}"/>
                </a:ext>
              </a:extLst>
            </p:cNvPr>
            <p:cNvSpPr/>
            <p:nvPr/>
          </p:nvSpPr>
          <p:spPr>
            <a:xfrm>
              <a:off x="6947473" y="3776288"/>
              <a:ext cx="564045" cy="158766"/>
            </a:xfrm>
            <a:custGeom>
              <a:avLst/>
              <a:gdLst/>
              <a:ahLst/>
              <a:cxnLst/>
              <a:rect l="l" t="t" r="r" b="b"/>
              <a:pathLst>
                <a:path w="31903" h="8980" extrusionOk="0">
                  <a:moveTo>
                    <a:pt x="31903" y="1"/>
                  </a:moveTo>
                  <a:lnTo>
                    <a:pt x="0" y="898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51;p43">
              <a:extLst>
                <a:ext uri="{FF2B5EF4-FFF2-40B4-BE49-F238E27FC236}">
                  <a16:creationId xmlns:a16="http://schemas.microsoft.com/office/drawing/2014/main" id="{7501AA6D-D159-43B7-9B48-BB43825DBC89}"/>
                </a:ext>
              </a:extLst>
            </p:cNvPr>
            <p:cNvSpPr/>
            <p:nvPr/>
          </p:nvSpPr>
          <p:spPr>
            <a:xfrm>
              <a:off x="6946041" y="3771267"/>
              <a:ext cx="566874" cy="168826"/>
            </a:xfrm>
            <a:custGeom>
              <a:avLst/>
              <a:gdLst/>
              <a:ahLst/>
              <a:cxnLst/>
              <a:rect l="l" t="t" r="r" b="b"/>
              <a:pathLst>
                <a:path w="32063" h="9549" extrusionOk="0">
                  <a:moveTo>
                    <a:pt x="31903" y="0"/>
                  </a:moveTo>
                  <a:lnTo>
                    <a:pt x="1" y="8979"/>
                  </a:lnTo>
                  <a:lnTo>
                    <a:pt x="161" y="9548"/>
                  </a:lnTo>
                  <a:lnTo>
                    <a:pt x="32063" y="569"/>
                  </a:lnTo>
                  <a:lnTo>
                    <a:pt x="31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52;p43">
              <a:extLst>
                <a:ext uri="{FF2B5EF4-FFF2-40B4-BE49-F238E27FC236}">
                  <a16:creationId xmlns:a16="http://schemas.microsoft.com/office/drawing/2014/main" id="{9183EC3A-E30C-4967-9617-36E664A837F8}"/>
                </a:ext>
              </a:extLst>
            </p:cNvPr>
            <p:cNvSpPr/>
            <p:nvPr/>
          </p:nvSpPr>
          <p:spPr>
            <a:xfrm>
              <a:off x="7635579" y="3674699"/>
              <a:ext cx="236930" cy="66689"/>
            </a:xfrm>
            <a:custGeom>
              <a:avLst/>
              <a:gdLst/>
              <a:ahLst/>
              <a:cxnLst/>
              <a:rect l="l" t="t" r="r" b="b"/>
              <a:pathLst>
                <a:path w="13401" h="3772" extrusionOk="0">
                  <a:moveTo>
                    <a:pt x="13400" y="0"/>
                  </a:moveTo>
                  <a:lnTo>
                    <a:pt x="0" y="377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53;p43">
              <a:extLst>
                <a:ext uri="{FF2B5EF4-FFF2-40B4-BE49-F238E27FC236}">
                  <a16:creationId xmlns:a16="http://schemas.microsoft.com/office/drawing/2014/main" id="{14A014BB-72F8-4473-9A76-E7A184E7C09B}"/>
                </a:ext>
              </a:extLst>
            </p:cNvPr>
            <p:cNvSpPr/>
            <p:nvPr/>
          </p:nvSpPr>
          <p:spPr>
            <a:xfrm>
              <a:off x="7634288" y="3669377"/>
              <a:ext cx="239723" cy="76873"/>
            </a:xfrm>
            <a:custGeom>
              <a:avLst/>
              <a:gdLst/>
              <a:ahLst/>
              <a:cxnLst/>
              <a:rect l="l" t="t" r="r" b="b"/>
              <a:pathLst>
                <a:path w="13559" h="4348" extrusionOk="0">
                  <a:moveTo>
                    <a:pt x="13397" y="0"/>
                  </a:moveTo>
                  <a:lnTo>
                    <a:pt x="0" y="3779"/>
                  </a:lnTo>
                  <a:lnTo>
                    <a:pt x="161" y="4348"/>
                  </a:lnTo>
                  <a:lnTo>
                    <a:pt x="13559" y="570"/>
                  </a:lnTo>
                  <a:lnTo>
                    <a:pt x="133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54;p43">
              <a:extLst>
                <a:ext uri="{FF2B5EF4-FFF2-40B4-BE49-F238E27FC236}">
                  <a16:creationId xmlns:a16="http://schemas.microsoft.com/office/drawing/2014/main" id="{10926512-3F67-4FC5-B818-779E4A45E288}"/>
                </a:ext>
              </a:extLst>
            </p:cNvPr>
            <p:cNvSpPr/>
            <p:nvPr/>
          </p:nvSpPr>
          <p:spPr>
            <a:xfrm>
              <a:off x="7965841" y="3419453"/>
              <a:ext cx="249518" cy="184349"/>
            </a:xfrm>
            <a:custGeom>
              <a:avLst/>
              <a:gdLst/>
              <a:ahLst/>
              <a:cxnLst/>
              <a:rect l="l" t="t" r="r" b="b"/>
              <a:pathLst>
                <a:path w="14113" h="10427" extrusionOk="0">
                  <a:moveTo>
                    <a:pt x="6072" y="0"/>
                  </a:moveTo>
                  <a:cubicBezTo>
                    <a:pt x="5468" y="0"/>
                    <a:pt x="4869" y="77"/>
                    <a:pt x="4292" y="239"/>
                  </a:cubicBezTo>
                  <a:cubicBezTo>
                    <a:pt x="1238" y="1098"/>
                    <a:pt x="0" y="4023"/>
                    <a:pt x="1526" y="6770"/>
                  </a:cubicBezTo>
                  <a:cubicBezTo>
                    <a:pt x="2764" y="8998"/>
                    <a:pt x="5443" y="10426"/>
                    <a:pt x="8041" y="10426"/>
                  </a:cubicBezTo>
                  <a:cubicBezTo>
                    <a:pt x="8644" y="10426"/>
                    <a:pt x="9244" y="10349"/>
                    <a:pt x="9819" y="10187"/>
                  </a:cubicBezTo>
                  <a:cubicBezTo>
                    <a:pt x="12874" y="9327"/>
                    <a:pt x="14113" y="6404"/>
                    <a:pt x="12585" y="3656"/>
                  </a:cubicBezTo>
                  <a:cubicBezTo>
                    <a:pt x="11347" y="1427"/>
                    <a:pt x="8670" y="0"/>
                    <a:pt x="6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55;p43">
              <a:extLst>
                <a:ext uri="{FF2B5EF4-FFF2-40B4-BE49-F238E27FC236}">
                  <a16:creationId xmlns:a16="http://schemas.microsoft.com/office/drawing/2014/main" id="{751313C3-B85C-41B2-9FA0-3281421ADCF0}"/>
                </a:ext>
              </a:extLst>
            </p:cNvPr>
            <p:cNvSpPr/>
            <p:nvPr/>
          </p:nvSpPr>
          <p:spPr>
            <a:xfrm>
              <a:off x="7972224" y="3414255"/>
              <a:ext cx="236735" cy="194728"/>
            </a:xfrm>
            <a:custGeom>
              <a:avLst/>
              <a:gdLst/>
              <a:ahLst/>
              <a:cxnLst/>
              <a:rect l="l" t="t" r="r" b="b"/>
              <a:pathLst>
                <a:path w="13390" h="11014" extrusionOk="0">
                  <a:moveTo>
                    <a:pt x="5685" y="589"/>
                  </a:moveTo>
                  <a:cubicBezTo>
                    <a:pt x="5695" y="589"/>
                    <a:pt x="5704" y="589"/>
                    <a:pt x="5713" y="589"/>
                  </a:cubicBezTo>
                  <a:cubicBezTo>
                    <a:pt x="8206" y="589"/>
                    <a:pt x="10780" y="1959"/>
                    <a:pt x="11966" y="4094"/>
                  </a:cubicBezTo>
                  <a:cubicBezTo>
                    <a:pt x="12656" y="5333"/>
                    <a:pt x="12773" y="6645"/>
                    <a:pt x="12297" y="7787"/>
                  </a:cubicBezTo>
                  <a:cubicBezTo>
                    <a:pt x="11814" y="8947"/>
                    <a:pt x="10778" y="9802"/>
                    <a:pt x="9380" y="10196"/>
                  </a:cubicBezTo>
                  <a:cubicBezTo>
                    <a:pt x="8829" y="10352"/>
                    <a:pt x="8255" y="10426"/>
                    <a:pt x="7677" y="10426"/>
                  </a:cubicBezTo>
                  <a:cubicBezTo>
                    <a:pt x="5185" y="10426"/>
                    <a:pt x="2610" y="9054"/>
                    <a:pt x="1425" y="6919"/>
                  </a:cubicBezTo>
                  <a:cubicBezTo>
                    <a:pt x="736" y="5680"/>
                    <a:pt x="619" y="4368"/>
                    <a:pt x="1095" y="3226"/>
                  </a:cubicBezTo>
                  <a:cubicBezTo>
                    <a:pt x="1577" y="2067"/>
                    <a:pt x="2613" y="1211"/>
                    <a:pt x="4012" y="818"/>
                  </a:cubicBezTo>
                  <a:cubicBezTo>
                    <a:pt x="4557" y="666"/>
                    <a:pt x="5121" y="589"/>
                    <a:pt x="5685" y="589"/>
                  </a:cubicBezTo>
                  <a:close/>
                  <a:moveTo>
                    <a:pt x="5697" y="0"/>
                  </a:moveTo>
                  <a:cubicBezTo>
                    <a:pt x="5070" y="0"/>
                    <a:pt x="4448" y="81"/>
                    <a:pt x="3851" y="249"/>
                  </a:cubicBezTo>
                  <a:cubicBezTo>
                    <a:pt x="2276" y="692"/>
                    <a:pt x="1102" y="1669"/>
                    <a:pt x="548" y="2999"/>
                  </a:cubicBezTo>
                  <a:cubicBezTo>
                    <a:pt x="1" y="4312"/>
                    <a:pt x="129" y="5806"/>
                    <a:pt x="906" y="7207"/>
                  </a:cubicBezTo>
                  <a:cubicBezTo>
                    <a:pt x="2195" y="9525"/>
                    <a:pt x="4989" y="11013"/>
                    <a:pt x="7693" y="11013"/>
                  </a:cubicBezTo>
                  <a:cubicBezTo>
                    <a:pt x="7698" y="11013"/>
                    <a:pt x="7703" y="11014"/>
                    <a:pt x="7707" y="11014"/>
                  </a:cubicBezTo>
                  <a:cubicBezTo>
                    <a:pt x="8326" y="11014"/>
                    <a:pt x="8943" y="10930"/>
                    <a:pt x="9539" y="10765"/>
                  </a:cubicBezTo>
                  <a:cubicBezTo>
                    <a:pt x="11114" y="10322"/>
                    <a:pt x="12287" y="9345"/>
                    <a:pt x="12841" y="8015"/>
                  </a:cubicBezTo>
                  <a:cubicBezTo>
                    <a:pt x="13389" y="6701"/>
                    <a:pt x="13261" y="5207"/>
                    <a:pt x="12483" y="3807"/>
                  </a:cubicBezTo>
                  <a:cubicBezTo>
                    <a:pt x="11194" y="1488"/>
                    <a:pt x="8399" y="0"/>
                    <a:pt x="5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56;p43">
              <a:extLst>
                <a:ext uri="{FF2B5EF4-FFF2-40B4-BE49-F238E27FC236}">
                  <a16:creationId xmlns:a16="http://schemas.microsoft.com/office/drawing/2014/main" id="{95001B0C-0C8B-465B-9211-7AE0FE0D53EA}"/>
                </a:ext>
              </a:extLst>
            </p:cNvPr>
            <p:cNvSpPr/>
            <p:nvPr/>
          </p:nvSpPr>
          <p:spPr>
            <a:xfrm>
              <a:off x="7866780" y="3874235"/>
              <a:ext cx="116600" cy="32832"/>
            </a:xfrm>
            <a:custGeom>
              <a:avLst/>
              <a:gdLst/>
              <a:ahLst/>
              <a:cxnLst/>
              <a:rect l="l" t="t" r="r" b="b"/>
              <a:pathLst>
                <a:path w="6595" h="1857" extrusionOk="0">
                  <a:moveTo>
                    <a:pt x="1" y="1856"/>
                  </a:moveTo>
                  <a:lnTo>
                    <a:pt x="6594"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57;p43">
              <a:extLst>
                <a:ext uri="{FF2B5EF4-FFF2-40B4-BE49-F238E27FC236}">
                  <a16:creationId xmlns:a16="http://schemas.microsoft.com/office/drawing/2014/main" id="{5180C7BC-174E-45FD-B4E0-255C4FE4F5BA}"/>
                </a:ext>
              </a:extLst>
            </p:cNvPr>
            <p:cNvSpPr/>
            <p:nvPr/>
          </p:nvSpPr>
          <p:spPr>
            <a:xfrm>
              <a:off x="7865490" y="3868949"/>
              <a:ext cx="119428" cy="42962"/>
            </a:xfrm>
            <a:custGeom>
              <a:avLst/>
              <a:gdLst/>
              <a:ahLst/>
              <a:cxnLst/>
              <a:rect l="l" t="t" r="r" b="b"/>
              <a:pathLst>
                <a:path w="6755" h="2430" extrusionOk="0">
                  <a:moveTo>
                    <a:pt x="6593" y="1"/>
                  </a:moveTo>
                  <a:lnTo>
                    <a:pt x="1" y="1859"/>
                  </a:lnTo>
                  <a:lnTo>
                    <a:pt x="162" y="2429"/>
                  </a:lnTo>
                  <a:lnTo>
                    <a:pt x="6754" y="570"/>
                  </a:lnTo>
                  <a:lnTo>
                    <a:pt x="65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58;p43">
              <a:extLst>
                <a:ext uri="{FF2B5EF4-FFF2-40B4-BE49-F238E27FC236}">
                  <a16:creationId xmlns:a16="http://schemas.microsoft.com/office/drawing/2014/main" id="{DB79E30D-5A2F-4AB5-8D0F-7DD2C7029CA6}"/>
                </a:ext>
              </a:extLst>
            </p:cNvPr>
            <p:cNvSpPr/>
            <p:nvPr/>
          </p:nvSpPr>
          <p:spPr>
            <a:xfrm>
              <a:off x="7058345" y="3932456"/>
              <a:ext cx="718215" cy="202153"/>
            </a:xfrm>
            <a:custGeom>
              <a:avLst/>
              <a:gdLst/>
              <a:ahLst/>
              <a:cxnLst/>
              <a:rect l="l" t="t" r="r" b="b"/>
              <a:pathLst>
                <a:path w="40623" h="11434" extrusionOk="0">
                  <a:moveTo>
                    <a:pt x="0" y="11434"/>
                  </a:moveTo>
                  <a:lnTo>
                    <a:pt x="4062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59;p43">
              <a:extLst>
                <a:ext uri="{FF2B5EF4-FFF2-40B4-BE49-F238E27FC236}">
                  <a16:creationId xmlns:a16="http://schemas.microsoft.com/office/drawing/2014/main" id="{C0A91491-1958-4F50-A22F-8FFC1D342059}"/>
                </a:ext>
              </a:extLst>
            </p:cNvPr>
            <p:cNvSpPr/>
            <p:nvPr/>
          </p:nvSpPr>
          <p:spPr>
            <a:xfrm>
              <a:off x="7056948" y="3927435"/>
              <a:ext cx="721043" cy="212213"/>
            </a:xfrm>
            <a:custGeom>
              <a:avLst/>
              <a:gdLst/>
              <a:ahLst/>
              <a:cxnLst/>
              <a:rect l="l" t="t" r="r" b="b"/>
              <a:pathLst>
                <a:path w="40783" h="12003" extrusionOk="0">
                  <a:moveTo>
                    <a:pt x="40621" y="0"/>
                  </a:moveTo>
                  <a:lnTo>
                    <a:pt x="0" y="11433"/>
                  </a:lnTo>
                  <a:lnTo>
                    <a:pt x="160" y="12003"/>
                  </a:lnTo>
                  <a:lnTo>
                    <a:pt x="40782" y="569"/>
                  </a:lnTo>
                  <a:lnTo>
                    <a:pt x="406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60;p43">
              <a:extLst>
                <a:ext uri="{FF2B5EF4-FFF2-40B4-BE49-F238E27FC236}">
                  <a16:creationId xmlns:a16="http://schemas.microsoft.com/office/drawing/2014/main" id="{E88AFB52-28A3-414B-853C-BD2DB8320A47}"/>
                </a:ext>
              </a:extLst>
            </p:cNvPr>
            <p:cNvSpPr/>
            <p:nvPr/>
          </p:nvSpPr>
          <p:spPr>
            <a:xfrm>
              <a:off x="7738919" y="3955404"/>
              <a:ext cx="289581" cy="81522"/>
            </a:xfrm>
            <a:custGeom>
              <a:avLst/>
              <a:gdLst/>
              <a:ahLst/>
              <a:cxnLst/>
              <a:rect l="l" t="t" r="r" b="b"/>
              <a:pathLst>
                <a:path w="16379" h="4611" extrusionOk="0">
                  <a:moveTo>
                    <a:pt x="1" y="4610"/>
                  </a:moveTo>
                  <a:lnTo>
                    <a:pt x="16378"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61;p43">
              <a:extLst>
                <a:ext uri="{FF2B5EF4-FFF2-40B4-BE49-F238E27FC236}">
                  <a16:creationId xmlns:a16="http://schemas.microsoft.com/office/drawing/2014/main" id="{57C8ABC0-64DD-4914-89B1-6AD76A087FFB}"/>
                </a:ext>
              </a:extLst>
            </p:cNvPr>
            <p:cNvSpPr/>
            <p:nvPr/>
          </p:nvSpPr>
          <p:spPr>
            <a:xfrm>
              <a:off x="7728417" y="3947784"/>
              <a:ext cx="291579" cy="91246"/>
            </a:xfrm>
            <a:custGeom>
              <a:avLst/>
              <a:gdLst/>
              <a:ahLst/>
              <a:cxnLst/>
              <a:rect l="l" t="t" r="r" b="b"/>
              <a:pathLst>
                <a:path w="16492" h="5161" extrusionOk="0">
                  <a:moveTo>
                    <a:pt x="16333" y="0"/>
                  </a:moveTo>
                  <a:lnTo>
                    <a:pt x="1" y="4593"/>
                  </a:lnTo>
                  <a:lnTo>
                    <a:pt x="159" y="5161"/>
                  </a:lnTo>
                  <a:lnTo>
                    <a:pt x="16491" y="568"/>
                  </a:lnTo>
                  <a:lnTo>
                    <a:pt x="163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62;p43">
              <a:extLst>
                <a:ext uri="{FF2B5EF4-FFF2-40B4-BE49-F238E27FC236}">
                  <a16:creationId xmlns:a16="http://schemas.microsoft.com/office/drawing/2014/main" id="{182B9884-FEF8-48E5-86F1-632EB8A4F3C9}"/>
                </a:ext>
              </a:extLst>
            </p:cNvPr>
            <p:cNvSpPr/>
            <p:nvPr/>
          </p:nvSpPr>
          <p:spPr>
            <a:xfrm>
              <a:off x="7295221" y="4059133"/>
              <a:ext cx="364774" cy="102685"/>
            </a:xfrm>
            <a:custGeom>
              <a:avLst/>
              <a:gdLst/>
              <a:ahLst/>
              <a:cxnLst/>
              <a:rect l="l" t="t" r="r" b="b"/>
              <a:pathLst>
                <a:path w="20632" h="5808" extrusionOk="0">
                  <a:moveTo>
                    <a:pt x="1" y="5808"/>
                  </a:moveTo>
                  <a:lnTo>
                    <a:pt x="2063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63;p43">
              <a:extLst>
                <a:ext uri="{FF2B5EF4-FFF2-40B4-BE49-F238E27FC236}">
                  <a16:creationId xmlns:a16="http://schemas.microsoft.com/office/drawing/2014/main" id="{B1B44191-FF64-4A6B-9CD9-F9185B4AFA94}"/>
                </a:ext>
              </a:extLst>
            </p:cNvPr>
            <p:cNvSpPr/>
            <p:nvPr/>
          </p:nvSpPr>
          <p:spPr>
            <a:xfrm>
              <a:off x="7293807" y="4054112"/>
              <a:ext cx="367603" cy="112745"/>
            </a:xfrm>
            <a:custGeom>
              <a:avLst/>
              <a:gdLst/>
              <a:ahLst/>
              <a:cxnLst/>
              <a:rect l="l" t="t" r="r" b="b"/>
              <a:pathLst>
                <a:path w="20792" h="6377" extrusionOk="0">
                  <a:moveTo>
                    <a:pt x="20631" y="0"/>
                  </a:moveTo>
                  <a:lnTo>
                    <a:pt x="0" y="5807"/>
                  </a:lnTo>
                  <a:lnTo>
                    <a:pt x="160" y="6376"/>
                  </a:lnTo>
                  <a:lnTo>
                    <a:pt x="20792" y="569"/>
                  </a:lnTo>
                  <a:lnTo>
                    <a:pt x="206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64;p43">
              <a:extLst>
                <a:ext uri="{FF2B5EF4-FFF2-40B4-BE49-F238E27FC236}">
                  <a16:creationId xmlns:a16="http://schemas.microsoft.com/office/drawing/2014/main" id="{F95656A8-F3B6-44ED-B3DC-545976B1ACB7}"/>
                </a:ext>
              </a:extLst>
            </p:cNvPr>
            <p:cNvSpPr/>
            <p:nvPr/>
          </p:nvSpPr>
          <p:spPr>
            <a:xfrm>
              <a:off x="7103464" y="4180860"/>
              <a:ext cx="124096" cy="34936"/>
            </a:xfrm>
            <a:custGeom>
              <a:avLst/>
              <a:gdLst/>
              <a:ahLst/>
              <a:cxnLst/>
              <a:rect l="l" t="t" r="r" b="b"/>
              <a:pathLst>
                <a:path w="7019" h="1976" extrusionOk="0">
                  <a:moveTo>
                    <a:pt x="1" y="1976"/>
                  </a:moveTo>
                  <a:lnTo>
                    <a:pt x="7018"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565;p43">
              <a:extLst>
                <a:ext uri="{FF2B5EF4-FFF2-40B4-BE49-F238E27FC236}">
                  <a16:creationId xmlns:a16="http://schemas.microsoft.com/office/drawing/2014/main" id="{3239313F-81AB-4232-820F-48B06AF81205}"/>
                </a:ext>
              </a:extLst>
            </p:cNvPr>
            <p:cNvSpPr/>
            <p:nvPr/>
          </p:nvSpPr>
          <p:spPr>
            <a:xfrm>
              <a:off x="7101979" y="4175927"/>
              <a:ext cx="126942" cy="44943"/>
            </a:xfrm>
            <a:custGeom>
              <a:avLst/>
              <a:gdLst/>
              <a:ahLst/>
              <a:cxnLst/>
              <a:rect l="l" t="t" r="r" b="b"/>
              <a:pathLst>
                <a:path w="7180" h="2542" extrusionOk="0">
                  <a:moveTo>
                    <a:pt x="7019" y="1"/>
                  </a:moveTo>
                  <a:lnTo>
                    <a:pt x="0" y="1973"/>
                  </a:lnTo>
                  <a:lnTo>
                    <a:pt x="160" y="2542"/>
                  </a:lnTo>
                  <a:lnTo>
                    <a:pt x="7179" y="570"/>
                  </a:lnTo>
                  <a:lnTo>
                    <a:pt x="70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66;p43">
              <a:extLst>
                <a:ext uri="{FF2B5EF4-FFF2-40B4-BE49-F238E27FC236}">
                  <a16:creationId xmlns:a16="http://schemas.microsoft.com/office/drawing/2014/main" id="{A7C475E7-479B-4FBF-8EFC-8D6CE804A22A}"/>
                </a:ext>
              </a:extLst>
            </p:cNvPr>
            <p:cNvSpPr/>
            <p:nvPr/>
          </p:nvSpPr>
          <p:spPr>
            <a:xfrm>
              <a:off x="7509538" y="4036591"/>
              <a:ext cx="564045" cy="158766"/>
            </a:xfrm>
            <a:custGeom>
              <a:avLst/>
              <a:gdLst/>
              <a:ahLst/>
              <a:cxnLst/>
              <a:rect l="l" t="t" r="r" b="b"/>
              <a:pathLst>
                <a:path w="31903" h="8980" extrusionOk="0">
                  <a:moveTo>
                    <a:pt x="1" y="8980"/>
                  </a:moveTo>
                  <a:lnTo>
                    <a:pt x="3190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567;p43">
              <a:extLst>
                <a:ext uri="{FF2B5EF4-FFF2-40B4-BE49-F238E27FC236}">
                  <a16:creationId xmlns:a16="http://schemas.microsoft.com/office/drawing/2014/main" id="{0029B347-F8B6-422D-B068-AF4E0EB0B1B0}"/>
                </a:ext>
              </a:extLst>
            </p:cNvPr>
            <p:cNvSpPr/>
            <p:nvPr/>
          </p:nvSpPr>
          <p:spPr>
            <a:xfrm>
              <a:off x="7499461" y="4028670"/>
              <a:ext cx="565336" cy="168243"/>
            </a:xfrm>
            <a:custGeom>
              <a:avLst/>
              <a:gdLst/>
              <a:ahLst/>
              <a:cxnLst/>
              <a:rect l="l" t="t" r="r" b="b"/>
              <a:pathLst>
                <a:path w="31976" h="9516" extrusionOk="0">
                  <a:moveTo>
                    <a:pt x="31816" y="0"/>
                  </a:moveTo>
                  <a:lnTo>
                    <a:pt x="0" y="8948"/>
                  </a:lnTo>
                  <a:lnTo>
                    <a:pt x="160" y="9516"/>
                  </a:lnTo>
                  <a:lnTo>
                    <a:pt x="31976" y="568"/>
                  </a:lnTo>
                  <a:lnTo>
                    <a:pt x="318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568;p43">
              <a:extLst>
                <a:ext uri="{FF2B5EF4-FFF2-40B4-BE49-F238E27FC236}">
                  <a16:creationId xmlns:a16="http://schemas.microsoft.com/office/drawing/2014/main" id="{E0D45F66-DD47-41E9-B9AF-3F467CC2C29C}"/>
                </a:ext>
              </a:extLst>
            </p:cNvPr>
            <p:cNvSpPr/>
            <p:nvPr/>
          </p:nvSpPr>
          <p:spPr>
            <a:xfrm>
              <a:off x="7148566" y="4230275"/>
              <a:ext cx="236894" cy="66707"/>
            </a:xfrm>
            <a:custGeom>
              <a:avLst/>
              <a:gdLst/>
              <a:ahLst/>
              <a:cxnLst/>
              <a:rect l="l" t="t" r="r" b="b"/>
              <a:pathLst>
                <a:path w="13399" h="3773" extrusionOk="0">
                  <a:moveTo>
                    <a:pt x="0" y="3772"/>
                  </a:moveTo>
                  <a:lnTo>
                    <a:pt x="13399"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69;p43">
              <a:extLst>
                <a:ext uri="{FF2B5EF4-FFF2-40B4-BE49-F238E27FC236}">
                  <a16:creationId xmlns:a16="http://schemas.microsoft.com/office/drawing/2014/main" id="{B4BFBE4A-1EBC-4255-8946-3145222D5EFF}"/>
                </a:ext>
              </a:extLst>
            </p:cNvPr>
            <p:cNvSpPr/>
            <p:nvPr/>
          </p:nvSpPr>
          <p:spPr>
            <a:xfrm>
              <a:off x="7147063" y="4225396"/>
              <a:ext cx="239776" cy="76607"/>
            </a:xfrm>
            <a:custGeom>
              <a:avLst/>
              <a:gdLst/>
              <a:ahLst/>
              <a:cxnLst/>
              <a:rect l="l" t="t" r="r" b="b"/>
              <a:pathLst>
                <a:path w="13562" h="4333" extrusionOk="0">
                  <a:moveTo>
                    <a:pt x="13402" y="1"/>
                  </a:moveTo>
                  <a:lnTo>
                    <a:pt x="1" y="3764"/>
                  </a:lnTo>
                  <a:lnTo>
                    <a:pt x="161" y="4333"/>
                  </a:lnTo>
                  <a:lnTo>
                    <a:pt x="13562" y="570"/>
                  </a:lnTo>
                  <a:lnTo>
                    <a:pt x="13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70;p43">
              <a:extLst>
                <a:ext uri="{FF2B5EF4-FFF2-40B4-BE49-F238E27FC236}">
                  <a16:creationId xmlns:a16="http://schemas.microsoft.com/office/drawing/2014/main" id="{477ECC6F-75D8-41FF-B824-09960641CC45}"/>
                </a:ext>
              </a:extLst>
            </p:cNvPr>
            <p:cNvSpPr/>
            <p:nvPr/>
          </p:nvSpPr>
          <p:spPr>
            <a:xfrm>
              <a:off x="8178638" y="3781239"/>
              <a:ext cx="225968" cy="184314"/>
            </a:xfrm>
            <a:custGeom>
              <a:avLst/>
              <a:gdLst/>
              <a:ahLst/>
              <a:cxnLst/>
              <a:rect l="l" t="t" r="r" b="b"/>
              <a:pathLst>
                <a:path w="12781" h="10425" extrusionOk="0">
                  <a:moveTo>
                    <a:pt x="5404" y="1"/>
                  </a:moveTo>
                  <a:cubicBezTo>
                    <a:pt x="4750" y="1"/>
                    <a:pt x="4111" y="91"/>
                    <a:pt x="3513" y="272"/>
                  </a:cubicBezTo>
                  <a:cubicBezTo>
                    <a:pt x="2062" y="711"/>
                    <a:pt x="974" y="1654"/>
                    <a:pt x="487" y="2892"/>
                  </a:cubicBezTo>
                  <a:cubicBezTo>
                    <a:pt x="1" y="4130"/>
                    <a:pt x="155" y="5561"/>
                    <a:pt x="920" y="6871"/>
                  </a:cubicBezTo>
                  <a:cubicBezTo>
                    <a:pt x="1683" y="8181"/>
                    <a:pt x="2991" y="9263"/>
                    <a:pt x="4556" y="9878"/>
                  </a:cubicBezTo>
                  <a:cubicBezTo>
                    <a:pt x="5477" y="10241"/>
                    <a:pt x="6443" y="10424"/>
                    <a:pt x="7378" y="10424"/>
                  </a:cubicBezTo>
                  <a:cubicBezTo>
                    <a:pt x="8032" y="10424"/>
                    <a:pt x="8671" y="10334"/>
                    <a:pt x="9268" y="10153"/>
                  </a:cubicBezTo>
                  <a:cubicBezTo>
                    <a:pt x="10719" y="9713"/>
                    <a:pt x="11808" y="8770"/>
                    <a:pt x="12294" y="7533"/>
                  </a:cubicBezTo>
                  <a:cubicBezTo>
                    <a:pt x="12781" y="6295"/>
                    <a:pt x="12625" y="4864"/>
                    <a:pt x="11862" y="3553"/>
                  </a:cubicBezTo>
                  <a:cubicBezTo>
                    <a:pt x="11099" y="2244"/>
                    <a:pt x="9791" y="1161"/>
                    <a:pt x="8224" y="546"/>
                  </a:cubicBezTo>
                  <a:cubicBezTo>
                    <a:pt x="7304" y="184"/>
                    <a:pt x="6338" y="1"/>
                    <a:pt x="5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71;p43">
              <a:extLst>
                <a:ext uri="{FF2B5EF4-FFF2-40B4-BE49-F238E27FC236}">
                  <a16:creationId xmlns:a16="http://schemas.microsoft.com/office/drawing/2014/main" id="{549904B6-D829-485A-957F-DB587AAA2EE6}"/>
                </a:ext>
              </a:extLst>
            </p:cNvPr>
            <p:cNvSpPr/>
            <p:nvPr/>
          </p:nvSpPr>
          <p:spPr>
            <a:xfrm>
              <a:off x="8173334" y="3776164"/>
              <a:ext cx="236700" cy="194710"/>
            </a:xfrm>
            <a:custGeom>
              <a:avLst/>
              <a:gdLst/>
              <a:ahLst/>
              <a:cxnLst/>
              <a:rect l="l" t="t" r="r" b="b"/>
              <a:pathLst>
                <a:path w="13388" h="11013" extrusionOk="0">
                  <a:moveTo>
                    <a:pt x="5686" y="589"/>
                  </a:moveTo>
                  <a:cubicBezTo>
                    <a:pt x="5695" y="589"/>
                    <a:pt x="5704" y="589"/>
                    <a:pt x="5713" y="589"/>
                  </a:cubicBezTo>
                  <a:cubicBezTo>
                    <a:pt x="8205" y="589"/>
                    <a:pt x="10779" y="1959"/>
                    <a:pt x="11965" y="4093"/>
                  </a:cubicBezTo>
                  <a:cubicBezTo>
                    <a:pt x="12654" y="5332"/>
                    <a:pt x="12771" y="6644"/>
                    <a:pt x="12295" y="7787"/>
                  </a:cubicBezTo>
                  <a:cubicBezTo>
                    <a:pt x="11812" y="8947"/>
                    <a:pt x="10777" y="9801"/>
                    <a:pt x="9378" y="10194"/>
                  </a:cubicBezTo>
                  <a:cubicBezTo>
                    <a:pt x="8826" y="10350"/>
                    <a:pt x="8252" y="10424"/>
                    <a:pt x="7673" y="10424"/>
                  </a:cubicBezTo>
                  <a:cubicBezTo>
                    <a:pt x="5182" y="10424"/>
                    <a:pt x="2610" y="9053"/>
                    <a:pt x="1424" y="6918"/>
                  </a:cubicBezTo>
                  <a:cubicBezTo>
                    <a:pt x="735" y="5681"/>
                    <a:pt x="618" y="4368"/>
                    <a:pt x="1094" y="3226"/>
                  </a:cubicBezTo>
                  <a:cubicBezTo>
                    <a:pt x="1577" y="2066"/>
                    <a:pt x="2612" y="1211"/>
                    <a:pt x="4011" y="817"/>
                  </a:cubicBezTo>
                  <a:cubicBezTo>
                    <a:pt x="4556" y="666"/>
                    <a:pt x="5119" y="589"/>
                    <a:pt x="5686" y="589"/>
                  </a:cubicBezTo>
                  <a:close/>
                  <a:moveTo>
                    <a:pt x="5694" y="0"/>
                  </a:moveTo>
                  <a:cubicBezTo>
                    <a:pt x="5068" y="0"/>
                    <a:pt x="4446" y="80"/>
                    <a:pt x="3850" y="248"/>
                  </a:cubicBezTo>
                  <a:cubicBezTo>
                    <a:pt x="2275" y="692"/>
                    <a:pt x="1101" y="1668"/>
                    <a:pt x="547" y="2999"/>
                  </a:cubicBezTo>
                  <a:cubicBezTo>
                    <a:pt x="1" y="4312"/>
                    <a:pt x="128" y="5807"/>
                    <a:pt x="906" y="7207"/>
                  </a:cubicBezTo>
                  <a:cubicBezTo>
                    <a:pt x="2195" y="9524"/>
                    <a:pt x="4989" y="11013"/>
                    <a:pt x="7693" y="11013"/>
                  </a:cubicBezTo>
                  <a:cubicBezTo>
                    <a:pt x="7703" y="11013"/>
                    <a:pt x="7712" y="11013"/>
                    <a:pt x="7721" y="11013"/>
                  </a:cubicBezTo>
                  <a:cubicBezTo>
                    <a:pt x="8335" y="11013"/>
                    <a:pt x="8946" y="10930"/>
                    <a:pt x="9539" y="10765"/>
                  </a:cubicBezTo>
                  <a:cubicBezTo>
                    <a:pt x="11114" y="10321"/>
                    <a:pt x="12286" y="9344"/>
                    <a:pt x="12842" y="8015"/>
                  </a:cubicBezTo>
                  <a:cubicBezTo>
                    <a:pt x="13388" y="6702"/>
                    <a:pt x="13261" y="5207"/>
                    <a:pt x="12483" y="3806"/>
                  </a:cubicBezTo>
                  <a:cubicBezTo>
                    <a:pt x="11194" y="1488"/>
                    <a:pt x="8397" y="0"/>
                    <a:pt x="5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72;p43">
              <a:extLst>
                <a:ext uri="{FF2B5EF4-FFF2-40B4-BE49-F238E27FC236}">
                  <a16:creationId xmlns:a16="http://schemas.microsoft.com/office/drawing/2014/main" id="{C6A8765C-E826-417E-B050-B139EF6D4542}"/>
                </a:ext>
              </a:extLst>
            </p:cNvPr>
            <p:cNvSpPr/>
            <p:nvPr/>
          </p:nvSpPr>
          <p:spPr>
            <a:xfrm>
              <a:off x="6387795" y="1919216"/>
              <a:ext cx="737256" cy="419387"/>
            </a:xfrm>
            <a:custGeom>
              <a:avLst/>
              <a:gdLst/>
              <a:ahLst/>
              <a:cxnLst/>
              <a:rect l="l" t="t" r="r" b="b"/>
              <a:pathLst>
                <a:path w="41700" h="23721" extrusionOk="0">
                  <a:moveTo>
                    <a:pt x="15263" y="3635"/>
                  </a:moveTo>
                  <a:cubicBezTo>
                    <a:pt x="16116" y="3635"/>
                    <a:pt x="16995" y="4104"/>
                    <a:pt x="17402" y="4836"/>
                  </a:cubicBezTo>
                  <a:cubicBezTo>
                    <a:pt x="17903" y="5737"/>
                    <a:pt x="17496" y="6696"/>
                    <a:pt x="16494" y="6979"/>
                  </a:cubicBezTo>
                  <a:cubicBezTo>
                    <a:pt x="16305" y="7032"/>
                    <a:pt x="16108" y="7057"/>
                    <a:pt x="15910" y="7057"/>
                  </a:cubicBezTo>
                  <a:cubicBezTo>
                    <a:pt x="15058" y="7057"/>
                    <a:pt x="14179" y="6588"/>
                    <a:pt x="13772" y="5857"/>
                  </a:cubicBezTo>
                  <a:cubicBezTo>
                    <a:pt x="13271" y="4957"/>
                    <a:pt x="13678" y="3996"/>
                    <a:pt x="14680" y="3714"/>
                  </a:cubicBezTo>
                  <a:cubicBezTo>
                    <a:pt x="14869" y="3661"/>
                    <a:pt x="15065" y="3635"/>
                    <a:pt x="15263" y="3635"/>
                  </a:cubicBezTo>
                  <a:close/>
                  <a:moveTo>
                    <a:pt x="14577" y="0"/>
                  </a:moveTo>
                  <a:cubicBezTo>
                    <a:pt x="13958" y="0"/>
                    <a:pt x="13343" y="79"/>
                    <a:pt x="12752" y="245"/>
                  </a:cubicBezTo>
                  <a:cubicBezTo>
                    <a:pt x="9620" y="1127"/>
                    <a:pt x="8351" y="4126"/>
                    <a:pt x="9916" y="6943"/>
                  </a:cubicBezTo>
                  <a:cubicBezTo>
                    <a:pt x="10633" y="8235"/>
                    <a:pt x="11826" y="9260"/>
                    <a:pt x="13199" y="9912"/>
                  </a:cubicBezTo>
                  <a:cubicBezTo>
                    <a:pt x="13199" y="9912"/>
                    <a:pt x="15468" y="10926"/>
                    <a:pt x="15921" y="11741"/>
                  </a:cubicBezTo>
                  <a:cubicBezTo>
                    <a:pt x="16160" y="12172"/>
                    <a:pt x="15531" y="12682"/>
                    <a:pt x="14884" y="13068"/>
                  </a:cubicBezTo>
                  <a:lnTo>
                    <a:pt x="2855" y="16454"/>
                  </a:lnTo>
                  <a:cubicBezTo>
                    <a:pt x="824" y="17025"/>
                    <a:pt x="1" y="18971"/>
                    <a:pt x="1016" y="20798"/>
                  </a:cubicBezTo>
                  <a:lnTo>
                    <a:pt x="2641" y="23721"/>
                  </a:lnTo>
                  <a:lnTo>
                    <a:pt x="41700" y="12727"/>
                  </a:lnTo>
                  <a:lnTo>
                    <a:pt x="40075" y="9803"/>
                  </a:lnTo>
                  <a:cubicBezTo>
                    <a:pt x="39251" y="8320"/>
                    <a:pt x="37469" y="7371"/>
                    <a:pt x="35742" y="7371"/>
                  </a:cubicBezTo>
                  <a:cubicBezTo>
                    <a:pt x="35340" y="7371"/>
                    <a:pt x="34941" y="7422"/>
                    <a:pt x="34558" y="7530"/>
                  </a:cubicBezTo>
                  <a:lnTo>
                    <a:pt x="23398" y="10671"/>
                  </a:lnTo>
                  <a:cubicBezTo>
                    <a:pt x="23277" y="10676"/>
                    <a:pt x="23154" y="10679"/>
                    <a:pt x="23031" y="10679"/>
                  </a:cubicBezTo>
                  <a:cubicBezTo>
                    <a:pt x="22296" y="10679"/>
                    <a:pt x="21570" y="10578"/>
                    <a:pt x="21365" y="10208"/>
                  </a:cubicBezTo>
                  <a:cubicBezTo>
                    <a:pt x="20752" y="9101"/>
                    <a:pt x="21529" y="8056"/>
                    <a:pt x="21764" y="7075"/>
                  </a:cubicBezTo>
                  <a:cubicBezTo>
                    <a:pt x="22029" y="5979"/>
                    <a:pt x="21888" y="4884"/>
                    <a:pt x="21258" y="3750"/>
                  </a:cubicBezTo>
                  <a:cubicBezTo>
                    <a:pt x="19987" y="1464"/>
                    <a:pt x="17241" y="0"/>
                    <a:pt x="14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73;p43">
              <a:extLst>
                <a:ext uri="{FF2B5EF4-FFF2-40B4-BE49-F238E27FC236}">
                  <a16:creationId xmlns:a16="http://schemas.microsoft.com/office/drawing/2014/main" id="{CD26CEE6-3DBD-4339-98CC-3814D2CF8547}"/>
                </a:ext>
              </a:extLst>
            </p:cNvPr>
            <p:cNvSpPr/>
            <p:nvPr/>
          </p:nvSpPr>
          <p:spPr>
            <a:xfrm>
              <a:off x="6390235" y="1914018"/>
              <a:ext cx="742631" cy="430756"/>
            </a:xfrm>
            <a:custGeom>
              <a:avLst/>
              <a:gdLst/>
              <a:ahLst/>
              <a:cxnLst/>
              <a:rect l="l" t="t" r="r" b="b"/>
              <a:pathLst>
                <a:path w="42004" h="24364" extrusionOk="0">
                  <a:moveTo>
                    <a:pt x="15130" y="4226"/>
                  </a:moveTo>
                  <a:cubicBezTo>
                    <a:pt x="15877" y="4226"/>
                    <a:pt x="16650" y="4635"/>
                    <a:pt x="17006" y="5274"/>
                  </a:cubicBezTo>
                  <a:cubicBezTo>
                    <a:pt x="17201" y="5626"/>
                    <a:pt x="17236" y="5995"/>
                    <a:pt x="17104" y="6313"/>
                  </a:cubicBezTo>
                  <a:cubicBezTo>
                    <a:pt x="16969" y="6637"/>
                    <a:pt x="16675" y="6876"/>
                    <a:pt x="16275" y="6989"/>
                  </a:cubicBezTo>
                  <a:cubicBezTo>
                    <a:pt x="16110" y="7036"/>
                    <a:pt x="15938" y="7058"/>
                    <a:pt x="15765" y="7058"/>
                  </a:cubicBezTo>
                  <a:cubicBezTo>
                    <a:pt x="15018" y="7058"/>
                    <a:pt x="14248" y="6647"/>
                    <a:pt x="13892" y="6008"/>
                  </a:cubicBezTo>
                  <a:cubicBezTo>
                    <a:pt x="13696" y="5656"/>
                    <a:pt x="13662" y="5287"/>
                    <a:pt x="13794" y="4969"/>
                  </a:cubicBezTo>
                  <a:cubicBezTo>
                    <a:pt x="13929" y="4645"/>
                    <a:pt x="14222" y="4406"/>
                    <a:pt x="14621" y="4292"/>
                  </a:cubicBezTo>
                  <a:lnTo>
                    <a:pt x="14621" y="4294"/>
                  </a:lnTo>
                  <a:cubicBezTo>
                    <a:pt x="14786" y="4248"/>
                    <a:pt x="14957" y="4226"/>
                    <a:pt x="15130" y="4226"/>
                  </a:cubicBezTo>
                  <a:close/>
                  <a:moveTo>
                    <a:pt x="15113" y="3636"/>
                  </a:moveTo>
                  <a:cubicBezTo>
                    <a:pt x="14891" y="3636"/>
                    <a:pt x="14672" y="3664"/>
                    <a:pt x="14461" y="3723"/>
                  </a:cubicBezTo>
                  <a:cubicBezTo>
                    <a:pt x="13885" y="3886"/>
                    <a:pt x="13454" y="4247"/>
                    <a:pt x="13249" y="4741"/>
                  </a:cubicBezTo>
                  <a:cubicBezTo>
                    <a:pt x="13045" y="5229"/>
                    <a:pt x="13090" y="5781"/>
                    <a:pt x="13376" y="6296"/>
                  </a:cubicBezTo>
                  <a:cubicBezTo>
                    <a:pt x="13833" y="7118"/>
                    <a:pt x="14824" y="7645"/>
                    <a:pt x="15782" y="7645"/>
                  </a:cubicBezTo>
                  <a:cubicBezTo>
                    <a:pt x="15786" y="7645"/>
                    <a:pt x="15791" y="7645"/>
                    <a:pt x="15795" y="7645"/>
                  </a:cubicBezTo>
                  <a:cubicBezTo>
                    <a:pt x="16012" y="7645"/>
                    <a:pt x="16227" y="7615"/>
                    <a:pt x="16435" y="7557"/>
                  </a:cubicBezTo>
                  <a:cubicBezTo>
                    <a:pt x="17012" y="7395"/>
                    <a:pt x="17444" y="7033"/>
                    <a:pt x="17649" y="6540"/>
                  </a:cubicBezTo>
                  <a:cubicBezTo>
                    <a:pt x="17852" y="6051"/>
                    <a:pt x="17808" y="5500"/>
                    <a:pt x="17522" y="4986"/>
                  </a:cubicBezTo>
                  <a:cubicBezTo>
                    <a:pt x="17065" y="4164"/>
                    <a:pt x="16072" y="3636"/>
                    <a:pt x="15113" y="3636"/>
                  </a:cubicBezTo>
                  <a:close/>
                  <a:moveTo>
                    <a:pt x="14428" y="588"/>
                  </a:moveTo>
                  <a:cubicBezTo>
                    <a:pt x="14433" y="588"/>
                    <a:pt x="14438" y="588"/>
                    <a:pt x="14442" y="588"/>
                  </a:cubicBezTo>
                  <a:cubicBezTo>
                    <a:pt x="17001" y="590"/>
                    <a:pt x="19643" y="1996"/>
                    <a:pt x="20861" y="4188"/>
                  </a:cubicBezTo>
                  <a:cubicBezTo>
                    <a:pt x="21436" y="5225"/>
                    <a:pt x="21592" y="6243"/>
                    <a:pt x="21338" y="7300"/>
                  </a:cubicBezTo>
                  <a:cubicBezTo>
                    <a:pt x="21279" y="7544"/>
                    <a:pt x="21183" y="7799"/>
                    <a:pt x="21080" y="8066"/>
                  </a:cubicBezTo>
                  <a:cubicBezTo>
                    <a:pt x="20785" y="8839"/>
                    <a:pt x="20450" y="9715"/>
                    <a:pt x="20968" y="10645"/>
                  </a:cubicBezTo>
                  <a:cubicBezTo>
                    <a:pt x="21199" y="11063"/>
                    <a:pt x="21827" y="11269"/>
                    <a:pt x="22887" y="11269"/>
                  </a:cubicBezTo>
                  <a:cubicBezTo>
                    <a:pt x="23009" y="11269"/>
                    <a:pt x="23137" y="11267"/>
                    <a:pt x="23271" y="11261"/>
                  </a:cubicBezTo>
                  <a:lnTo>
                    <a:pt x="34498" y="8110"/>
                  </a:lnTo>
                  <a:cubicBezTo>
                    <a:pt x="34857" y="8009"/>
                    <a:pt x="35231" y="7961"/>
                    <a:pt x="35607" y="7961"/>
                  </a:cubicBezTo>
                  <a:cubicBezTo>
                    <a:pt x="37230" y="7961"/>
                    <a:pt x="38905" y="8853"/>
                    <a:pt x="39677" y="10241"/>
                  </a:cubicBezTo>
                  <a:lnTo>
                    <a:pt x="41121" y="12839"/>
                  </a:lnTo>
                  <a:lnTo>
                    <a:pt x="2647" y="23669"/>
                  </a:lnTo>
                  <a:lnTo>
                    <a:pt x="1136" y="20948"/>
                  </a:lnTo>
                  <a:cubicBezTo>
                    <a:pt x="693" y="20151"/>
                    <a:pt x="617" y="19309"/>
                    <a:pt x="922" y="18577"/>
                  </a:cubicBezTo>
                  <a:cubicBezTo>
                    <a:pt x="1230" y="17836"/>
                    <a:pt x="1896" y="17286"/>
                    <a:pt x="2796" y="17032"/>
                  </a:cubicBezTo>
                  <a:lnTo>
                    <a:pt x="14825" y="13647"/>
                  </a:lnTo>
                  <a:lnTo>
                    <a:pt x="14897" y="13615"/>
                  </a:lnTo>
                  <a:cubicBezTo>
                    <a:pt x="15944" y="12990"/>
                    <a:pt x="16330" y="12409"/>
                    <a:pt x="16041" y="11892"/>
                  </a:cubicBezTo>
                  <a:cubicBezTo>
                    <a:pt x="15554" y="11014"/>
                    <a:pt x="13424" y="10044"/>
                    <a:pt x="13187" y="9938"/>
                  </a:cubicBezTo>
                  <a:cubicBezTo>
                    <a:pt x="11812" y="9286"/>
                    <a:pt x="10692" y="8276"/>
                    <a:pt x="10036" y="7094"/>
                  </a:cubicBezTo>
                  <a:cubicBezTo>
                    <a:pt x="9328" y="5821"/>
                    <a:pt x="9207" y="4472"/>
                    <a:pt x="9697" y="3298"/>
                  </a:cubicBezTo>
                  <a:cubicBezTo>
                    <a:pt x="10193" y="2107"/>
                    <a:pt x="11257" y="1228"/>
                    <a:pt x="12694" y="824"/>
                  </a:cubicBezTo>
                  <a:cubicBezTo>
                    <a:pt x="13258" y="666"/>
                    <a:pt x="13841" y="588"/>
                    <a:pt x="14428" y="588"/>
                  </a:cubicBezTo>
                  <a:close/>
                  <a:moveTo>
                    <a:pt x="14426" y="1"/>
                  </a:moveTo>
                  <a:cubicBezTo>
                    <a:pt x="13784" y="1"/>
                    <a:pt x="13147" y="83"/>
                    <a:pt x="12535" y="255"/>
                  </a:cubicBezTo>
                  <a:cubicBezTo>
                    <a:pt x="10921" y="709"/>
                    <a:pt x="9720" y="1709"/>
                    <a:pt x="9152" y="3071"/>
                  </a:cubicBezTo>
                  <a:cubicBezTo>
                    <a:pt x="8592" y="4416"/>
                    <a:pt x="8723" y="5946"/>
                    <a:pt x="9520" y="7381"/>
                  </a:cubicBezTo>
                  <a:cubicBezTo>
                    <a:pt x="10236" y="8670"/>
                    <a:pt x="11448" y="9767"/>
                    <a:pt x="12942" y="10475"/>
                  </a:cubicBezTo>
                  <a:cubicBezTo>
                    <a:pt x="13547" y="10746"/>
                    <a:pt x="15193" y="11581"/>
                    <a:pt x="15525" y="12179"/>
                  </a:cubicBezTo>
                  <a:cubicBezTo>
                    <a:pt x="15599" y="12312"/>
                    <a:pt x="15349" y="12652"/>
                    <a:pt x="14627" y="13088"/>
                  </a:cubicBezTo>
                  <a:lnTo>
                    <a:pt x="2638" y="16462"/>
                  </a:lnTo>
                  <a:cubicBezTo>
                    <a:pt x="1559" y="16766"/>
                    <a:pt x="757" y="17437"/>
                    <a:pt x="377" y="18349"/>
                  </a:cubicBezTo>
                  <a:cubicBezTo>
                    <a:pt x="0" y="19252"/>
                    <a:pt x="87" y="20276"/>
                    <a:pt x="620" y="21235"/>
                  </a:cubicBezTo>
                  <a:lnTo>
                    <a:pt x="2358" y="24364"/>
                  </a:lnTo>
                  <a:lnTo>
                    <a:pt x="42003" y="13204"/>
                  </a:lnTo>
                  <a:lnTo>
                    <a:pt x="40197" y="9953"/>
                  </a:lnTo>
                  <a:cubicBezTo>
                    <a:pt x="39323" y="8381"/>
                    <a:pt x="37428" y="7371"/>
                    <a:pt x="35594" y="7371"/>
                  </a:cubicBezTo>
                  <a:cubicBezTo>
                    <a:pt x="35168" y="7371"/>
                    <a:pt x="34746" y="7425"/>
                    <a:pt x="34341" y="7539"/>
                  </a:cubicBezTo>
                  <a:lnTo>
                    <a:pt x="23215" y="10671"/>
                  </a:lnTo>
                  <a:cubicBezTo>
                    <a:pt x="23102" y="10675"/>
                    <a:pt x="22996" y="10677"/>
                    <a:pt x="22897" y="10677"/>
                  </a:cubicBezTo>
                  <a:cubicBezTo>
                    <a:pt x="21727" y="10677"/>
                    <a:pt x="21518" y="10415"/>
                    <a:pt x="21486" y="10358"/>
                  </a:cubicBezTo>
                  <a:cubicBezTo>
                    <a:pt x="21104" y="9667"/>
                    <a:pt x="21362" y="8992"/>
                    <a:pt x="21634" y="8276"/>
                  </a:cubicBezTo>
                  <a:cubicBezTo>
                    <a:pt x="21740" y="8003"/>
                    <a:pt x="21847" y="7719"/>
                    <a:pt x="21915" y="7437"/>
                  </a:cubicBezTo>
                  <a:cubicBezTo>
                    <a:pt x="22205" y="6229"/>
                    <a:pt x="22030" y="5073"/>
                    <a:pt x="21379" y="3900"/>
                  </a:cubicBezTo>
                  <a:cubicBezTo>
                    <a:pt x="20059" y="1525"/>
                    <a:pt x="17196" y="1"/>
                    <a:pt x="144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574;p43">
              <a:extLst>
                <a:ext uri="{FF2B5EF4-FFF2-40B4-BE49-F238E27FC236}">
                  <a16:creationId xmlns:a16="http://schemas.microsoft.com/office/drawing/2014/main" id="{50B0FB4A-6435-4560-BE83-6C9B004D53C4}"/>
                </a:ext>
              </a:extLst>
            </p:cNvPr>
            <p:cNvSpPr/>
            <p:nvPr/>
          </p:nvSpPr>
          <p:spPr>
            <a:xfrm>
              <a:off x="7388978" y="2235971"/>
              <a:ext cx="244161" cy="259295"/>
            </a:xfrm>
            <a:custGeom>
              <a:avLst/>
              <a:gdLst/>
              <a:ahLst/>
              <a:cxnLst/>
              <a:rect l="l" t="t" r="r" b="b"/>
              <a:pathLst>
                <a:path w="13810" h="14666" extrusionOk="0">
                  <a:moveTo>
                    <a:pt x="11797" y="1"/>
                  </a:moveTo>
                  <a:cubicBezTo>
                    <a:pt x="11123" y="1"/>
                    <a:pt x="10479" y="386"/>
                    <a:pt x="10181" y="1038"/>
                  </a:cubicBezTo>
                  <a:lnTo>
                    <a:pt x="6092" y="10209"/>
                  </a:lnTo>
                  <a:lnTo>
                    <a:pt x="3031" y="8075"/>
                  </a:lnTo>
                  <a:cubicBezTo>
                    <a:pt x="2722" y="7859"/>
                    <a:pt x="2368" y="7755"/>
                    <a:pt x="2018" y="7755"/>
                  </a:cubicBezTo>
                  <a:cubicBezTo>
                    <a:pt x="1458" y="7755"/>
                    <a:pt x="907" y="8020"/>
                    <a:pt x="562" y="8514"/>
                  </a:cubicBezTo>
                  <a:cubicBezTo>
                    <a:pt x="1" y="9318"/>
                    <a:pt x="199" y="10423"/>
                    <a:pt x="1002" y="10983"/>
                  </a:cubicBezTo>
                  <a:lnTo>
                    <a:pt x="5821" y="14346"/>
                  </a:lnTo>
                  <a:cubicBezTo>
                    <a:pt x="6120" y="14554"/>
                    <a:pt x="6474" y="14666"/>
                    <a:pt x="6836" y="14666"/>
                  </a:cubicBezTo>
                  <a:lnTo>
                    <a:pt x="6837" y="14666"/>
                  </a:lnTo>
                  <a:cubicBezTo>
                    <a:pt x="7537" y="14666"/>
                    <a:pt x="8172" y="14254"/>
                    <a:pt x="8456" y="13615"/>
                  </a:cubicBezTo>
                  <a:lnTo>
                    <a:pt x="13421" y="2482"/>
                  </a:lnTo>
                  <a:cubicBezTo>
                    <a:pt x="13810" y="1590"/>
                    <a:pt x="13406" y="551"/>
                    <a:pt x="12517" y="154"/>
                  </a:cubicBezTo>
                  <a:cubicBezTo>
                    <a:pt x="12283" y="50"/>
                    <a:pt x="12038" y="1"/>
                    <a:pt x="11797" y="1"/>
                  </a:cubicBezTo>
                  <a:close/>
                </a:path>
              </a:pathLst>
            </a:custGeom>
            <a:solidFill>
              <a:srgbClr val="8369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575;p43">
              <a:extLst>
                <a:ext uri="{FF2B5EF4-FFF2-40B4-BE49-F238E27FC236}">
                  <a16:creationId xmlns:a16="http://schemas.microsoft.com/office/drawing/2014/main" id="{94569892-1345-4D00-9080-CF4A376A925D}"/>
                </a:ext>
              </a:extLst>
            </p:cNvPr>
            <p:cNvSpPr/>
            <p:nvPr/>
          </p:nvSpPr>
          <p:spPr>
            <a:xfrm>
              <a:off x="7586959" y="2592241"/>
              <a:ext cx="244143" cy="259295"/>
            </a:xfrm>
            <a:custGeom>
              <a:avLst/>
              <a:gdLst/>
              <a:ahLst/>
              <a:cxnLst/>
              <a:rect l="l" t="t" r="r" b="b"/>
              <a:pathLst>
                <a:path w="13809" h="14666" extrusionOk="0">
                  <a:moveTo>
                    <a:pt x="11795" y="0"/>
                  </a:moveTo>
                  <a:cubicBezTo>
                    <a:pt x="11121" y="0"/>
                    <a:pt x="10477" y="386"/>
                    <a:pt x="10180" y="1038"/>
                  </a:cubicBezTo>
                  <a:lnTo>
                    <a:pt x="6090" y="10209"/>
                  </a:lnTo>
                  <a:lnTo>
                    <a:pt x="3031" y="8075"/>
                  </a:lnTo>
                  <a:cubicBezTo>
                    <a:pt x="2721" y="7859"/>
                    <a:pt x="2367" y="7755"/>
                    <a:pt x="2017" y="7755"/>
                  </a:cubicBezTo>
                  <a:cubicBezTo>
                    <a:pt x="1457" y="7755"/>
                    <a:pt x="906" y="8020"/>
                    <a:pt x="561" y="8514"/>
                  </a:cubicBezTo>
                  <a:cubicBezTo>
                    <a:pt x="1" y="9317"/>
                    <a:pt x="197" y="10423"/>
                    <a:pt x="1000" y="10983"/>
                  </a:cubicBezTo>
                  <a:lnTo>
                    <a:pt x="5821" y="14346"/>
                  </a:lnTo>
                  <a:cubicBezTo>
                    <a:pt x="6118" y="14553"/>
                    <a:pt x="6472" y="14665"/>
                    <a:pt x="6835" y="14666"/>
                  </a:cubicBezTo>
                  <a:lnTo>
                    <a:pt x="6835" y="14666"/>
                  </a:lnTo>
                  <a:cubicBezTo>
                    <a:pt x="7536" y="14665"/>
                    <a:pt x="8170" y="14254"/>
                    <a:pt x="8455" y="13614"/>
                  </a:cubicBezTo>
                  <a:lnTo>
                    <a:pt x="13419" y="2482"/>
                  </a:lnTo>
                  <a:cubicBezTo>
                    <a:pt x="13808" y="1589"/>
                    <a:pt x="13404" y="551"/>
                    <a:pt x="12515" y="154"/>
                  </a:cubicBezTo>
                  <a:cubicBezTo>
                    <a:pt x="12281" y="50"/>
                    <a:pt x="12036" y="0"/>
                    <a:pt x="11795" y="0"/>
                  </a:cubicBezTo>
                  <a:close/>
                  <a:moveTo>
                    <a:pt x="6835" y="14666"/>
                  </a:moveTo>
                  <a:lnTo>
                    <a:pt x="6835" y="14666"/>
                  </a:lnTo>
                  <a:cubicBezTo>
                    <a:pt x="6835" y="14666"/>
                    <a:pt x="6835" y="14666"/>
                    <a:pt x="6835" y="14666"/>
                  </a:cubicBezTo>
                  <a:lnTo>
                    <a:pt x="6836" y="14666"/>
                  </a:lnTo>
                  <a:cubicBezTo>
                    <a:pt x="6836" y="14666"/>
                    <a:pt x="6835" y="14666"/>
                    <a:pt x="6835" y="14666"/>
                  </a:cubicBezTo>
                  <a:close/>
                </a:path>
              </a:pathLst>
            </a:custGeom>
            <a:solidFill>
              <a:srgbClr val="8369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576;p43">
              <a:extLst>
                <a:ext uri="{FF2B5EF4-FFF2-40B4-BE49-F238E27FC236}">
                  <a16:creationId xmlns:a16="http://schemas.microsoft.com/office/drawing/2014/main" id="{B8CBEE1F-76ED-4B47-9321-A10576DD5C5A}"/>
                </a:ext>
              </a:extLst>
            </p:cNvPr>
            <p:cNvSpPr/>
            <p:nvPr/>
          </p:nvSpPr>
          <p:spPr>
            <a:xfrm>
              <a:off x="8692737" y="2530078"/>
              <a:ext cx="349763" cy="225013"/>
            </a:xfrm>
            <a:custGeom>
              <a:avLst/>
              <a:gdLst/>
              <a:ahLst/>
              <a:cxnLst/>
              <a:rect l="l" t="t" r="r" b="b"/>
              <a:pathLst>
                <a:path w="19783" h="12727" extrusionOk="0">
                  <a:moveTo>
                    <a:pt x="3379" y="0"/>
                  </a:moveTo>
                  <a:cubicBezTo>
                    <a:pt x="3379" y="0"/>
                    <a:pt x="1" y="0"/>
                    <a:pt x="162" y="1930"/>
                  </a:cubicBezTo>
                  <a:cubicBezTo>
                    <a:pt x="323" y="3860"/>
                    <a:pt x="12546" y="11258"/>
                    <a:pt x="13511" y="11902"/>
                  </a:cubicBezTo>
                  <a:cubicBezTo>
                    <a:pt x="13984" y="12217"/>
                    <a:pt x="15116" y="12727"/>
                    <a:pt x="16184" y="12727"/>
                  </a:cubicBezTo>
                  <a:cubicBezTo>
                    <a:pt x="17293" y="12727"/>
                    <a:pt x="18333" y="12178"/>
                    <a:pt x="18497" y="10294"/>
                  </a:cubicBezTo>
                  <a:cubicBezTo>
                    <a:pt x="18497" y="10294"/>
                    <a:pt x="19782" y="7559"/>
                    <a:pt x="18979" y="5469"/>
                  </a:cubicBezTo>
                  <a:cubicBezTo>
                    <a:pt x="18175" y="3378"/>
                    <a:pt x="3379" y="0"/>
                    <a:pt x="33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577;p43">
              <a:extLst>
                <a:ext uri="{FF2B5EF4-FFF2-40B4-BE49-F238E27FC236}">
                  <a16:creationId xmlns:a16="http://schemas.microsoft.com/office/drawing/2014/main" id="{6BD96F17-3611-494D-9CC2-95F8EE49BD60}"/>
                </a:ext>
              </a:extLst>
            </p:cNvPr>
            <p:cNvSpPr/>
            <p:nvPr/>
          </p:nvSpPr>
          <p:spPr>
            <a:xfrm>
              <a:off x="8689678" y="2524862"/>
              <a:ext cx="357454" cy="235409"/>
            </a:xfrm>
            <a:custGeom>
              <a:avLst/>
              <a:gdLst/>
              <a:ahLst/>
              <a:cxnLst/>
              <a:rect l="l" t="t" r="r" b="b"/>
              <a:pathLst>
                <a:path w="20218" h="13315" extrusionOk="0">
                  <a:moveTo>
                    <a:pt x="3520" y="592"/>
                  </a:moveTo>
                  <a:cubicBezTo>
                    <a:pt x="9185" y="1886"/>
                    <a:pt x="18333" y="4456"/>
                    <a:pt x="18876" y="5870"/>
                  </a:cubicBezTo>
                  <a:cubicBezTo>
                    <a:pt x="19624" y="7815"/>
                    <a:pt x="18414" y="10436"/>
                    <a:pt x="18402" y="10463"/>
                  </a:cubicBezTo>
                  <a:cubicBezTo>
                    <a:pt x="18387" y="10494"/>
                    <a:pt x="18378" y="10528"/>
                    <a:pt x="18375" y="10562"/>
                  </a:cubicBezTo>
                  <a:cubicBezTo>
                    <a:pt x="18287" y="11572"/>
                    <a:pt x="17927" y="12234"/>
                    <a:pt x="17306" y="12533"/>
                  </a:cubicBezTo>
                  <a:cubicBezTo>
                    <a:pt x="17018" y="12671"/>
                    <a:pt x="16691" y="12727"/>
                    <a:pt x="16352" y="12727"/>
                  </a:cubicBezTo>
                  <a:cubicBezTo>
                    <a:pt x="15372" y="12727"/>
                    <a:pt x="14303" y="12255"/>
                    <a:pt x="13848" y="11951"/>
                  </a:cubicBezTo>
                  <a:cubicBezTo>
                    <a:pt x="13726" y="11869"/>
                    <a:pt x="13422" y="11679"/>
                    <a:pt x="12986" y="11406"/>
                  </a:cubicBezTo>
                  <a:cubicBezTo>
                    <a:pt x="2881" y="5071"/>
                    <a:pt x="687" y="2904"/>
                    <a:pt x="630" y="2201"/>
                  </a:cubicBezTo>
                  <a:cubicBezTo>
                    <a:pt x="603" y="1886"/>
                    <a:pt x="690" y="1625"/>
                    <a:pt x="895" y="1402"/>
                  </a:cubicBezTo>
                  <a:cubicBezTo>
                    <a:pt x="1578" y="659"/>
                    <a:pt x="3268" y="597"/>
                    <a:pt x="3520" y="592"/>
                  </a:cubicBezTo>
                  <a:close/>
                  <a:moveTo>
                    <a:pt x="3552" y="0"/>
                  </a:moveTo>
                  <a:cubicBezTo>
                    <a:pt x="3464" y="0"/>
                    <a:pt x="1371" y="11"/>
                    <a:pt x="461" y="1001"/>
                  </a:cubicBezTo>
                  <a:cubicBezTo>
                    <a:pt x="142" y="1348"/>
                    <a:pt x="0" y="1768"/>
                    <a:pt x="40" y="2250"/>
                  </a:cubicBezTo>
                  <a:cubicBezTo>
                    <a:pt x="146" y="3518"/>
                    <a:pt x="4041" y="6497"/>
                    <a:pt x="12672" y="11907"/>
                  </a:cubicBezTo>
                  <a:cubicBezTo>
                    <a:pt x="13101" y="12175"/>
                    <a:pt x="13400" y="12363"/>
                    <a:pt x="13519" y="12443"/>
                  </a:cubicBezTo>
                  <a:cubicBezTo>
                    <a:pt x="14052" y="12797"/>
                    <a:pt x="15232" y="13315"/>
                    <a:pt x="16361" y="13315"/>
                  </a:cubicBezTo>
                  <a:cubicBezTo>
                    <a:pt x="16780" y="13315"/>
                    <a:pt x="17192" y="13244"/>
                    <a:pt x="17562" y="13065"/>
                  </a:cubicBezTo>
                  <a:cubicBezTo>
                    <a:pt x="18374" y="12675"/>
                    <a:pt x="18844" y="11868"/>
                    <a:pt x="18960" y="10666"/>
                  </a:cubicBezTo>
                  <a:cubicBezTo>
                    <a:pt x="19137" y="10268"/>
                    <a:pt x="20217" y="7709"/>
                    <a:pt x="19428" y="5657"/>
                  </a:cubicBezTo>
                  <a:cubicBezTo>
                    <a:pt x="18592" y="3483"/>
                    <a:pt x="5147" y="357"/>
                    <a:pt x="3617" y="7"/>
                  </a:cubicBezTo>
                  <a:cubicBezTo>
                    <a:pt x="3596" y="2"/>
                    <a:pt x="3573" y="0"/>
                    <a:pt x="3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578;p43">
              <a:extLst>
                <a:ext uri="{FF2B5EF4-FFF2-40B4-BE49-F238E27FC236}">
                  <a16:creationId xmlns:a16="http://schemas.microsoft.com/office/drawing/2014/main" id="{AE5633A3-9618-4C1C-B4FE-C6BB601AD896}"/>
                </a:ext>
              </a:extLst>
            </p:cNvPr>
            <p:cNvSpPr/>
            <p:nvPr/>
          </p:nvSpPr>
          <p:spPr>
            <a:xfrm>
              <a:off x="8708808" y="2460401"/>
              <a:ext cx="65310" cy="51307"/>
            </a:xfrm>
            <a:custGeom>
              <a:avLst/>
              <a:gdLst/>
              <a:ahLst/>
              <a:cxnLst/>
              <a:rect l="l" t="t" r="r" b="b"/>
              <a:pathLst>
                <a:path w="3694" h="2902" extrusionOk="0">
                  <a:moveTo>
                    <a:pt x="710" y="0"/>
                  </a:moveTo>
                  <a:cubicBezTo>
                    <a:pt x="0" y="0"/>
                    <a:pt x="1189" y="2402"/>
                    <a:pt x="1649" y="2517"/>
                  </a:cubicBezTo>
                  <a:cubicBezTo>
                    <a:pt x="2160" y="2646"/>
                    <a:pt x="3438" y="2901"/>
                    <a:pt x="3438" y="2901"/>
                  </a:cubicBezTo>
                  <a:lnTo>
                    <a:pt x="3693" y="1239"/>
                  </a:lnTo>
                  <a:cubicBezTo>
                    <a:pt x="3693" y="1239"/>
                    <a:pt x="2288" y="729"/>
                    <a:pt x="1011" y="91"/>
                  </a:cubicBezTo>
                  <a:cubicBezTo>
                    <a:pt x="886" y="29"/>
                    <a:pt x="786" y="0"/>
                    <a:pt x="7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579;p43">
              <a:extLst>
                <a:ext uri="{FF2B5EF4-FFF2-40B4-BE49-F238E27FC236}">
                  <a16:creationId xmlns:a16="http://schemas.microsoft.com/office/drawing/2014/main" id="{394E3AF1-8343-4FEE-B4F4-5C50E527C83F}"/>
                </a:ext>
              </a:extLst>
            </p:cNvPr>
            <p:cNvSpPr/>
            <p:nvPr/>
          </p:nvSpPr>
          <p:spPr>
            <a:xfrm>
              <a:off x="8711425" y="2455150"/>
              <a:ext cx="68227" cy="61756"/>
            </a:xfrm>
            <a:custGeom>
              <a:avLst/>
              <a:gdLst/>
              <a:ahLst/>
              <a:cxnLst/>
              <a:rect l="l" t="t" r="r" b="b"/>
              <a:pathLst>
                <a:path w="3859" h="3493" extrusionOk="0">
                  <a:moveTo>
                    <a:pt x="630" y="608"/>
                  </a:moveTo>
                  <a:cubicBezTo>
                    <a:pt x="664" y="620"/>
                    <a:pt x="698" y="635"/>
                    <a:pt x="729" y="651"/>
                  </a:cubicBezTo>
                  <a:cubicBezTo>
                    <a:pt x="1704" y="1138"/>
                    <a:pt x="2761" y="1555"/>
                    <a:pt x="3216" y="1729"/>
                  </a:cubicBezTo>
                  <a:lnTo>
                    <a:pt x="3044" y="2846"/>
                  </a:lnTo>
                  <a:cubicBezTo>
                    <a:pt x="2636" y="2762"/>
                    <a:pt x="1924" y="2615"/>
                    <a:pt x="1589" y="2532"/>
                  </a:cubicBezTo>
                  <a:cubicBezTo>
                    <a:pt x="1311" y="2392"/>
                    <a:pt x="613" y="1048"/>
                    <a:pt x="630" y="608"/>
                  </a:cubicBezTo>
                  <a:close/>
                  <a:moveTo>
                    <a:pt x="557" y="0"/>
                  </a:moveTo>
                  <a:cubicBezTo>
                    <a:pt x="440" y="0"/>
                    <a:pt x="338" y="34"/>
                    <a:pt x="251" y="101"/>
                  </a:cubicBezTo>
                  <a:cubicBezTo>
                    <a:pt x="58" y="251"/>
                    <a:pt x="0" y="524"/>
                    <a:pt x="82" y="913"/>
                  </a:cubicBezTo>
                  <a:cubicBezTo>
                    <a:pt x="218" y="1565"/>
                    <a:pt x="897" y="2968"/>
                    <a:pt x="1429" y="3100"/>
                  </a:cubicBezTo>
                  <a:cubicBezTo>
                    <a:pt x="1941" y="3228"/>
                    <a:pt x="3179" y="3476"/>
                    <a:pt x="3232" y="3486"/>
                  </a:cubicBezTo>
                  <a:cubicBezTo>
                    <a:pt x="3251" y="3490"/>
                    <a:pt x="3270" y="3493"/>
                    <a:pt x="3289" y="3493"/>
                  </a:cubicBezTo>
                  <a:cubicBezTo>
                    <a:pt x="3435" y="3491"/>
                    <a:pt x="3559" y="3386"/>
                    <a:pt x="3581" y="3242"/>
                  </a:cubicBezTo>
                  <a:lnTo>
                    <a:pt x="3836" y="1582"/>
                  </a:lnTo>
                  <a:cubicBezTo>
                    <a:pt x="3859" y="1442"/>
                    <a:pt x="3778" y="1307"/>
                    <a:pt x="3646" y="1258"/>
                  </a:cubicBezTo>
                  <a:cubicBezTo>
                    <a:pt x="3632" y="1253"/>
                    <a:pt x="2242" y="746"/>
                    <a:pt x="995" y="122"/>
                  </a:cubicBezTo>
                  <a:cubicBezTo>
                    <a:pt x="832" y="41"/>
                    <a:pt x="685" y="0"/>
                    <a:pt x="5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580;p43">
              <a:extLst>
                <a:ext uri="{FF2B5EF4-FFF2-40B4-BE49-F238E27FC236}">
                  <a16:creationId xmlns:a16="http://schemas.microsoft.com/office/drawing/2014/main" id="{946E4054-FE79-49CA-B91D-5C2C776B5EAA}"/>
                </a:ext>
              </a:extLst>
            </p:cNvPr>
            <p:cNvSpPr/>
            <p:nvPr/>
          </p:nvSpPr>
          <p:spPr>
            <a:xfrm>
              <a:off x="7862466" y="2156570"/>
              <a:ext cx="1570214" cy="1013294"/>
            </a:xfrm>
            <a:custGeom>
              <a:avLst/>
              <a:gdLst/>
              <a:ahLst/>
              <a:cxnLst/>
              <a:rect l="l" t="t" r="r" b="b"/>
              <a:pathLst>
                <a:path w="88813" h="57313" extrusionOk="0">
                  <a:moveTo>
                    <a:pt x="81493" y="1"/>
                  </a:moveTo>
                  <a:cubicBezTo>
                    <a:pt x="80301" y="1"/>
                    <a:pt x="79094" y="335"/>
                    <a:pt x="78019" y="1035"/>
                  </a:cubicBezTo>
                  <a:lnTo>
                    <a:pt x="7398" y="47020"/>
                  </a:lnTo>
                  <a:lnTo>
                    <a:pt x="0" y="56026"/>
                  </a:lnTo>
                  <a:lnTo>
                    <a:pt x="644" y="57313"/>
                  </a:lnTo>
                  <a:lnTo>
                    <a:pt x="11097" y="54739"/>
                  </a:lnTo>
                  <a:lnTo>
                    <a:pt x="84707" y="11887"/>
                  </a:lnTo>
                  <a:cubicBezTo>
                    <a:pt x="87814" y="10078"/>
                    <a:pt x="88813" y="6058"/>
                    <a:pt x="86910" y="3005"/>
                  </a:cubicBezTo>
                  <a:cubicBezTo>
                    <a:pt x="85700" y="1063"/>
                    <a:pt x="83619" y="1"/>
                    <a:pt x="81493" y="1"/>
                  </a:cubicBezTo>
                  <a:close/>
                </a:path>
              </a:pathLst>
            </a:custGeom>
            <a:solidFill>
              <a:srgbClr val="B0A0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581;p43">
              <a:extLst>
                <a:ext uri="{FF2B5EF4-FFF2-40B4-BE49-F238E27FC236}">
                  <a16:creationId xmlns:a16="http://schemas.microsoft.com/office/drawing/2014/main" id="{0D50C00F-0CFB-4AA9-A0CF-D65F980242F5}"/>
                </a:ext>
              </a:extLst>
            </p:cNvPr>
            <p:cNvSpPr/>
            <p:nvPr/>
          </p:nvSpPr>
          <p:spPr>
            <a:xfrm>
              <a:off x="7856879" y="2151302"/>
              <a:ext cx="1568729" cy="1023796"/>
            </a:xfrm>
            <a:custGeom>
              <a:avLst/>
              <a:gdLst/>
              <a:ahLst/>
              <a:cxnLst/>
              <a:rect l="l" t="t" r="r" b="b"/>
              <a:pathLst>
                <a:path w="88729" h="57907" extrusionOk="0">
                  <a:moveTo>
                    <a:pt x="81801" y="592"/>
                  </a:moveTo>
                  <a:cubicBezTo>
                    <a:pt x="82243" y="592"/>
                    <a:pt x="82688" y="640"/>
                    <a:pt x="83131" y="738"/>
                  </a:cubicBezTo>
                  <a:cubicBezTo>
                    <a:pt x="84739" y="1095"/>
                    <a:pt x="86105" y="2062"/>
                    <a:pt x="86975" y="3459"/>
                  </a:cubicBezTo>
                  <a:cubicBezTo>
                    <a:pt x="87852" y="4867"/>
                    <a:pt x="88115" y="6529"/>
                    <a:pt x="87716" y="8139"/>
                  </a:cubicBezTo>
                  <a:cubicBezTo>
                    <a:pt x="87317" y="9749"/>
                    <a:pt x="86307" y="11095"/>
                    <a:pt x="84875" y="11930"/>
                  </a:cubicBezTo>
                  <a:lnTo>
                    <a:pt x="11301" y="54760"/>
                  </a:lnTo>
                  <a:lnTo>
                    <a:pt x="1118" y="57268"/>
                  </a:lnTo>
                  <a:lnTo>
                    <a:pt x="666" y="56364"/>
                  </a:lnTo>
                  <a:lnTo>
                    <a:pt x="7915" y="47541"/>
                  </a:lnTo>
                  <a:lnTo>
                    <a:pt x="78496" y="1579"/>
                  </a:lnTo>
                  <a:cubicBezTo>
                    <a:pt x="79496" y="928"/>
                    <a:pt x="80637" y="592"/>
                    <a:pt x="81801" y="592"/>
                  </a:cubicBezTo>
                  <a:close/>
                  <a:moveTo>
                    <a:pt x="81799" y="1"/>
                  </a:moveTo>
                  <a:cubicBezTo>
                    <a:pt x="80522" y="1"/>
                    <a:pt x="79271" y="369"/>
                    <a:pt x="78174" y="1085"/>
                  </a:cubicBezTo>
                  <a:lnTo>
                    <a:pt x="7553" y="47070"/>
                  </a:lnTo>
                  <a:cubicBezTo>
                    <a:pt x="7528" y="47087"/>
                    <a:pt x="7505" y="47107"/>
                    <a:pt x="7485" y="47131"/>
                  </a:cubicBezTo>
                  <a:lnTo>
                    <a:pt x="87" y="56136"/>
                  </a:lnTo>
                  <a:cubicBezTo>
                    <a:pt x="14" y="56227"/>
                    <a:pt x="0" y="56352"/>
                    <a:pt x="52" y="56456"/>
                  </a:cubicBezTo>
                  <a:lnTo>
                    <a:pt x="695" y="57743"/>
                  </a:lnTo>
                  <a:cubicBezTo>
                    <a:pt x="745" y="57844"/>
                    <a:pt x="848" y="57907"/>
                    <a:pt x="960" y="57907"/>
                  </a:cubicBezTo>
                  <a:cubicBezTo>
                    <a:pt x="984" y="57907"/>
                    <a:pt x="1008" y="57904"/>
                    <a:pt x="1030" y="57898"/>
                  </a:cubicBezTo>
                  <a:lnTo>
                    <a:pt x="11484" y="55324"/>
                  </a:lnTo>
                  <a:cubicBezTo>
                    <a:pt x="11512" y="55318"/>
                    <a:pt x="11538" y="55307"/>
                    <a:pt x="11562" y="55293"/>
                  </a:cubicBezTo>
                  <a:lnTo>
                    <a:pt x="85172" y="12441"/>
                  </a:lnTo>
                  <a:cubicBezTo>
                    <a:pt x="86744" y="11526"/>
                    <a:pt x="87852" y="10049"/>
                    <a:pt x="88290" y="8281"/>
                  </a:cubicBezTo>
                  <a:cubicBezTo>
                    <a:pt x="88728" y="6515"/>
                    <a:pt x="88439" y="4692"/>
                    <a:pt x="87477" y="3147"/>
                  </a:cubicBezTo>
                  <a:cubicBezTo>
                    <a:pt x="86521" y="1613"/>
                    <a:pt x="85023" y="553"/>
                    <a:pt x="83259" y="162"/>
                  </a:cubicBezTo>
                  <a:cubicBezTo>
                    <a:pt x="82773" y="54"/>
                    <a:pt x="82284" y="1"/>
                    <a:pt x="8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582;p43">
              <a:extLst>
                <a:ext uri="{FF2B5EF4-FFF2-40B4-BE49-F238E27FC236}">
                  <a16:creationId xmlns:a16="http://schemas.microsoft.com/office/drawing/2014/main" id="{36EED180-7AD8-411E-B134-1E5873D71643}"/>
                </a:ext>
              </a:extLst>
            </p:cNvPr>
            <p:cNvSpPr/>
            <p:nvPr/>
          </p:nvSpPr>
          <p:spPr>
            <a:xfrm>
              <a:off x="8604779" y="2692858"/>
              <a:ext cx="42414" cy="27298"/>
            </a:xfrm>
            <a:custGeom>
              <a:avLst/>
              <a:gdLst/>
              <a:ahLst/>
              <a:cxnLst/>
              <a:rect l="l" t="t" r="r" b="b"/>
              <a:pathLst>
                <a:path w="2399" h="1544" extrusionOk="0">
                  <a:moveTo>
                    <a:pt x="2399" y="0"/>
                  </a:moveTo>
                  <a:lnTo>
                    <a:pt x="0" y="1544"/>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583;p43">
              <a:extLst>
                <a:ext uri="{FF2B5EF4-FFF2-40B4-BE49-F238E27FC236}">
                  <a16:creationId xmlns:a16="http://schemas.microsoft.com/office/drawing/2014/main" id="{CA6458DD-E005-45A4-90AD-07956DAB4E35}"/>
                </a:ext>
              </a:extLst>
            </p:cNvPr>
            <p:cNvSpPr/>
            <p:nvPr/>
          </p:nvSpPr>
          <p:spPr>
            <a:xfrm>
              <a:off x="8599104" y="2687625"/>
              <a:ext cx="54048" cy="37764"/>
            </a:xfrm>
            <a:custGeom>
              <a:avLst/>
              <a:gdLst/>
              <a:ahLst/>
              <a:cxnLst/>
              <a:rect l="l" t="t" r="r" b="b"/>
              <a:pathLst>
                <a:path w="3057" h="2136" extrusionOk="0">
                  <a:moveTo>
                    <a:pt x="2719" y="0"/>
                  </a:moveTo>
                  <a:cubicBezTo>
                    <a:pt x="2664" y="0"/>
                    <a:pt x="2609" y="15"/>
                    <a:pt x="2560" y="47"/>
                  </a:cubicBezTo>
                  <a:lnTo>
                    <a:pt x="160" y="1592"/>
                  </a:lnTo>
                  <a:cubicBezTo>
                    <a:pt x="50" y="1662"/>
                    <a:pt x="0" y="1797"/>
                    <a:pt x="37" y="1923"/>
                  </a:cubicBezTo>
                  <a:cubicBezTo>
                    <a:pt x="73" y="2049"/>
                    <a:pt x="189" y="2136"/>
                    <a:pt x="320" y="2136"/>
                  </a:cubicBezTo>
                  <a:cubicBezTo>
                    <a:pt x="377" y="2136"/>
                    <a:pt x="432" y="2119"/>
                    <a:pt x="480" y="2088"/>
                  </a:cubicBezTo>
                  <a:lnTo>
                    <a:pt x="2879" y="544"/>
                  </a:lnTo>
                  <a:cubicBezTo>
                    <a:pt x="3017" y="456"/>
                    <a:pt x="3057" y="274"/>
                    <a:pt x="2969" y="136"/>
                  </a:cubicBezTo>
                  <a:cubicBezTo>
                    <a:pt x="2912" y="48"/>
                    <a:pt x="2816" y="0"/>
                    <a:pt x="2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584;p43">
              <a:extLst>
                <a:ext uri="{FF2B5EF4-FFF2-40B4-BE49-F238E27FC236}">
                  <a16:creationId xmlns:a16="http://schemas.microsoft.com/office/drawing/2014/main" id="{E2D02C12-DB2F-4E3D-851F-40F82CC2745E}"/>
                </a:ext>
              </a:extLst>
            </p:cNvPr>
            <p:cNvSpPr/>
            <p:nvPr/>
          </p:nvSpPr>
          <p:spPr>
            <a:xfrm>
              <a:off x="8698978" y="2457767"/>
              <a:ext cx="313502" cy="201764"/>
            </a:xfrm>
            <a:custGeom>
              <a:avLst/>
              <a:gdLst/>
              <a:ahLst/>
              <a:cxnLst/>
              <a:rect l="l" t="t" r="r" b="b"/>
              <a:pathLst>
                <a:path w="17732" h="11412" extrusionOk="0">
                  <a:moveTo>
                    <a:pt x="17731" y="1"/>
                  </a:moveTo>
                  <a:lnTo>
                    <a:pt x="0" y="1141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585;p43">
              <a:extLst>
                <a:ext uri="{FF2B5EF4-FFF2-40B4-BE49-F238E27FC236}">
                  <a16:creationId xmlns:a16="http://schemas.microsoft.com/office/drawing/2014/main" id="{FF5B6736-2B8E-4CA1-8493-7F3C12CBD56E}"/>
                </a:ext>
              </a:extLst>
            </p:cNvPr>
            <p:cNvSpPr/>
            <p:nvPr/>
          </p:nvSpPr>
          <p:spPr>
            <a:xfrm>
              <a:off x="8693320" y="2452516"/>
              <a:ext cx="325153" cy="212248"/>
            </a:xfrm>
            <a:custGeom>
              <a:avLst/>
              <a:gdLst/>
              <a:ahLst/>
              <a:cxnLst/>
              <a:rect l="l" t="t" r="r" b="b"/>
              <a:pathLst>
                <a:path w="18391" h="12005" extrusionOk="0">
                  <a:moveTo>
                    <a:pt x="18054" y="1"/>
                  </a:moveTo>
                  <a:cubicBezTo>
                    <a:pt x="17998" y="1"/>
                    <a:pt x="17941" y="17"/>
                    <a:pt x="17891" y="50"/>
                  </a:cubicBezTo>
                  <a:lnTo>
                    <a:pt x="160" y="11459"/>
                  </a:lnTo>
                  <a:cubicBezTo>
                    <a:pt x="51" y="11531"/>
                    <a:pt x="1" y="11665"/>
                    <a:pt x="37" y="11791"/>
                  </a:cubicBezTo>
                  <a:cubicBezTo>
                    <a:pt x="74" y="11917"/>
                    <a:pt x="189" y="12004"/>
                    <a:pt x="320" y="12004"/>
                  </a:cubicBezTo>
                  <a:cubicBezTo>
                    <a:pt x="377" y="12004"/>
                    <a:pt x="434" y="11988"/>
                    <a:pt x="480" y="11956"/>
                  </a:cubicBezTo>
                  <a:lnTo>
                    <a:pt x="18211" y="547"/>
                  </a:lnTo>
                  <a:cubicBezTo>
                    <a:pt x="18351" y="459"/>
                    <a:pt x="18391" y="275"/>
                    <a:pt x="18302" y="137"/>
                  </a:cubicBezTo>
                  <a:cubicBezTo>
                    <a:pt x="18246" y="49"/>
                    <a:pt x="18151" y="1"/>
                    <a:pt x="180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586;p43">
              <a:extLst>
                <a:ext uri="{FF2B5EF4-FFF2-40B4-BE49-F238E27FC236}">
                  <a16:creationId xmlns:a16="http://schemas.microsoft.com/office/drawing/2014/main" id="{4AB44BE6-BC2A-4441-8DCE-0E3DD88B7AEF}"/>
                </a:ext>
              </a:extLst>
            </p:cNvPr>
            <p:cNvSpPr/>
            <p:nvPr/>
          </p:nvSpPr>
          <p:spPr>
            <a:xfrm>
              <a:off x="7842134" y="3143769"/>
              <a:ext cx="56682" cy="30498"/>
            </a:xfrm>
            <a:custGeom>
              <a:avLst/>
              <a:gdLst/>
              <a:ahLst/>
              <a:cxnLst/>
              <a:rect l="l" t="t" r="r" b="b"/>
              <a:pathLst>
                <a:path w="3206" h="1725" extrusionOk="0">
                  <a:moveTo>
                    <a:pt x="1837" y="0"/>
                  </a:moveTo>
                  <a:cubicBezTo>
                    <a:pt x="1837" y="0"/>
                    <a:pt x="1" y="767"/>
                    <a:pt x="282" y="1537"/>
                  </a:cubicBezTo>
                  <a:cubicBezTo>
                    <a:pt x="330" y="1670"/>
                    <a:pt x="447" y="1724"/>
                    <a:pt x="608" y="1724"/>
                  </a:cubicBezTo>
                  <a:cubicBezTo>
                    <a:pt x="1389" y="1724"/>
                    <a:pt x="3205" y="442"/>
                    <a:pt x="3205" y="442"/>
                  </a:cubicBezTo>
                  <a:lnTo>
                    <a:pt x="1837" y="0"/>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87;p43">
              <a:extLst>
                <a:ext uri="{FF2B5EF4-FFF2-40B4-BE49-F238E27FC236}">
                  <a16:creationId xmlns:a16="http://schemas.microsoft.com/office/drawing/2014/main" id="{BDF47674-633C-445F-92E8-475E784FB8B2}"/>
                </a:ext>
              </a:extLst>
            </p:cNvPr>
            <p:cNvSpPr/>
            <p:nvPr/>
          </p:nvSpPr>
          <p:spPr>
            <a:xfrm>
              <a:off x="7835858" y="3138518"/>
              <a:ext cx="69500" cy="40929"/>
            </a:xfrm>
            <a:custGeom>
              <a:avLst/>
              <a:gdLst/>
              <a:ahLst/>
              <a:cxnLst/>
              <a:rect l="l" t="t" r="r" b="b"/>
              <a:pathLst>
                <a:path w="3931" h="2315" extrusionOk="0">
                  <a:moveTo>
                    <a:pt x="2207" y="613"/>
                  </a:moveTo>
                  <a:lnTo>
                    <a:pt x="2889" y="834"/>
                  </a:lnTo>
                  <a:cubicBezTo>
                    <a:pt x="2062" y="1362"/>
                    <a:pt x="1268" y="1746"/>
                    <a:pt x="984" y="1746"/>
                  </a:cubicBezTo>
                  <a:cubicBezTo>
                    <a:pt x="955" y="1746"/>
                    <a:pt x="932" y="1742"/>
                    <a:pt x="914" y="1734"/>
                  </a:cubicBezTo>
                  <a:cubicBezTo>
                    <a:pt x="802" y="1427"/>
                    <a:pt x="1577" y="897"/>
                    <a:pt x="2207" y="613"/>
                  </a:cubicBezTo>
                  <a:close/>
                  <a:moveTo>
                    <a:pt x="2191" y="1"/>
                  </a:moveTo>
                  <a:cubicBezTo>
                    <a:pt x="2153" y="1"/>
                    <a:pt x="2114" y="9"/>
                    <a:pt x="2078" y="24"/>
                  </a:cubicBezTo>
                  <a:cubicBezTo>
                    <a:pt x="1728" y="170"/>
                    <a:pt x="1" y="949"/>
                    <a:pt x="359" y="1935"/>
                  </a:cubicBezTo>
                  <a:cubicBezTo>
                    <a:pt x="418" y="2103"/>
                    <a:pt x="555" y="2232"/>
                    <a:pt x="725" y="2283"/>
                  </a:cubicBezTo>
                  <a:cubicBezTo>
                    <a:pt x="793" y="2303"/>
                    <a:pt x="865" y="2314"/>
                    <a:pt x="936" y="2314"/>
                  </a:cubicBezTo>
                  <a:cubicBezTo>
                    <a:pt x="940" y="2314"/>
                    <a:pt x="944" y="2314"/>
                    <a:pt x="948" y="2314"/>
                  </a:cubicBezTo>
                  <a:cubicBezTo>
                    <a:pt x="1772" y="2314"/>
                    <a:pt x="3261" y="1313"/>
                    <a:pt x="3731" y="981"/>
                  </a:cubicBezTo>
                  <a:cubicBezTo>
                    <a:pt x="3930" y="840"/>
                    <a:pt x="3884" y="533"/>
                    <a:pt x="3652" y="458"/>
                  </a:cubicBezTo>
                  <a:lnTo>
                    <a:pt x="2282" y="15"/>
                  </a:lnTo>
                  <a:cubicBezTo>
                    <a:pt x="2253" y="6"/>
                    <a:pt x="2222" y="1"/>
                    <a:pt x="21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588;p43">
              <a:extLst>
                <a:ext uri="{FF2B5EF4-FFF2-40B4-BE49-F238E27FC236}">
                  <a16:creationId xmlns:a16="http://schemas.microsoft.com/office/drawing/2014/main" id="{14D3F1F9-9929-46FF-9602-152EE533926A}"/>
                </a:ext>
              </a:extLst>
            </p:cNvPr>
            <p:cNvSpPr/>
            <p:nvPr/>
          </p:nvSpPr>
          <p:spPr>
            <a:xfrm>
              <a:off x="7862466" y="2987884"/>
              <a:ext cx="196213" cy="181980"/>
            </a:xfrm>
            <a:custGeom>
              <a:avLst/>
              <a:gdLst/>
              <a:ahLst/>
              <a:cxnLst/>
              <a:rect l="l" t="t" r="r" b="b"/>
              <a:pathLst>
                <a:path w="11098" h="10293" extrusionOk="0">
                  <a:moveTo>
                    <a:pt x="7398" y="0"/>
                  </a:moveTo>
                  <a:lnTo>
                    <a:pt x="0" y="9006"/>
                  </a:lnTo>
                  <a:lnTo>
                    <a:pt x="644" y="10293"/>
                  </a:lnTo>
                  <a:lnTo>
                    <a:pt x="11097" y="7719"/>
                  </a:lnTo>
                  <a:cubicBezTo>
                    <a:pt x="5308" y="5468"/>
                    <a:pt x="7398" y="1"/>
                    <a:pt x="7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589;p43">
              <a:extLst>
                <a:ext uri="{FF2B5EF4-FFF2-40B4-BE49-F238E27FC236}">
                  <a16:creationId xmlns:a16="http://schemas.microsoft.com/office/drawing/2014/main" id="{D2C3B7A0-895A-4FD4-A68C-CB8494944166}"/>
                </a:ext>
              </a:extLst>
            </p:cNvPr>
            <p:cNvSpPr/>
            <p:nvPr/>
          </p:nvSpPr>
          <p:spPr>
            <a:xfrm>
              <a:off x="7856879" y="2982651"/>
              <a:ext cx="207157" cy="192447"/>
            </a:xfrm>
            <a:custGeom>
              <a:avLst/>
              <a:gdLst/>
              <a:ahLst/>
              <a:cxnLst/>
              <a:rect l="l" t="t" r="r" b="b"/>
              <a:pathLst>
                <a:path w="11717" h="10885" extrusionOk="0">
                  <a:moveTo>
                    <a:pt x="7140" y="1461"/>
                  </a:moveTo>
                  <a:lnTo>
                    <a:pt x="7140" y="1461"/>
                  </a:lnTo>
                  <a:cubicBezTo>
                    <a:pt x="6896" y="3171"/>
                    <a:pt x="7040" y="6197"/>
                    <a:pt x="10502" y="7936"/>
                  </a:cubicBezTo>
                  <a:lnTo>
                    <a:pt x="1118" y="10246"/>
                  </a:lnTo>
                  <a:lnTo>
                    <a:pt x="666" y="9342"/>
                  </a:lnTo>
                  <a:lnTo>
                    <a:pt x="7140" y="1461"/>
                  </a:lnTo>
                  <a:close/>
                  <a:moveTo>
                    <a:pt x="7714" y="1"/>
                  </a:moveTo>
                  <a:cubicBezTo>
                    <a:pt x="7628" y="1"/>
                    <a:pt x="7543" y="38"/>
                    <a:pt x="7485" y="109"/>
                  </a:cubicBezTo>
                  <a:lnTo>
                    <a:pt x="87" y="9114"/>
                  </a:lnTo>
                  <a:cubicBezTo>
                    <a:pt x="14" y="9205"/>
                    <a:pt x="0" y="9330"/>
                    <a:pt x="52" y="9434"/>
                  </a:cubicBezTo>
                  <a:lnTo>
                    <a:pt x="695" y="10721"/>
                  </a:lnTo>
                  <a:cubicBezTo>
                    <a:pt x="745" y="10822"/>
                    <a:pt x="848" y="10885"/>
                    <a:pt x="960" y="10885"/>
                  </a:cubicBezTo>
                  <a:cubicBezTo>
                    <a:pt x="984" y="10885"/>
                    <a:pt x="1008" y="10882"/>
                    <a:pt x="1030" y="10876"/>
                  </a:cubicBezTo>
                  <a:lnTo>
                    <a:pt x="11484" y="8302"/>
                  </a:lnTo>
                  <a:cubicBezTo>
                    <a:pt x="11610" y="8272"/>
                    <a:pt x="11700" y="8164"/>
                    <a:pt x="11708" y="8036"/>
                  </a:cubicBezTo>
                  <a:cubicBezTo>
                    <a:pt x="11717" y="7906"/>
                    <a:pt x="11641" y="7787"/>
                    <a:pt x="11520" y="7741"/>
                  </a:cubicBezTo>
                  <a:cubicBezTo>
                    <a:pt x="6080" y="5624"/>
                    <a:pt x="7911" y="614"/>
                    <a:pt x="7990" y="401"/>
                  </a:cubicBezTo>
                  <a:cubicBezTo>
                    <a:pt x="8042" y="266"/>
                    <a:pt x="7988" y="112"/>
                    <a:pt x="7863" y="41"/>
                  </a:cubicBezTo>
                  <a:cubicBezTo>
                    <a:pt x="7816" y="14"/>
                    <a:pt x="7765" y="1"/>
                    <a:pt x="77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590;p43">
              <a:extLst>
                <a:ext uri="{FF2B5EF4-FFF2-40B4-BE49-F238E27FC236}">
                  <a16:creationId xmlns:a16="http://schemas.microsoft.com/office/drawing/2014/main" id="{F282D135-BFA2-4207-BB64-3F78B9DCCE4F}"/>
                </a:ext>
              </a:extLst>
            </p:cNvPr>
            <p:cNvSpPr/>
            <p:nvPr/>
          </p:nvSpPr>
          <p:spPr>
            <a:xfrm>
              <a:off x="9005531" y="2156570"/>
              <a:ext cx="427149" cy="344442"/>
            </a:xfrm>
            <a:custGeom>
              <a:avLst/>
              <a:gdLst/>
              <a:ahLst/>
              <a:cxnLst/>
              <a:rect l="l" t="t" r="r" b="b"/>
              <a:pathLst>
                <a:path w="24160" h="19482" extrusionOk="0">
                  <a:moveTo>
                    <a:pt x="16840" y="1"/>
                  </a:moveTo>
                  <a:cubicBezTo>
                    <a:pt x="15648" y="1"/>
                    <a:pt x="14441" y="335"/>
                    <a:pt x="13366" y="1035"/>
                  </a:cubicBezTo>
                  <a:lnTo>
                    <a:pt x="524" y="9397"/>
                  </a:lnTo>
                  <a:cubicBezTo>
                    <a:pt x="178" y="10277"/>
                    <a:pt x="0" y="11215"/>
                    <a:pt x="0" y="12162"/>
                  </a:cubicBezTo>
                  <a:cubicBezTo>
                    <a:pt x="0" y="16194"/>
                    <a:pt x="3137" y="19465"/>
                    <a:pt x="7011" y="19482"/>
                  </a:cubicBezTo>
                  <a:lnTo>
                    <a:pt x="20054" y="11887"/>
                  </a:lnTo>
                  <a:cubicBezTo>
                    <a:pt x="23163" y="10078"/>
                    <a:pt x="24160" y="6058"/>
                    <a:pt x="22257" y="3005"/>
                  </a:cubicBezTo>
                  <a:cubicBezTo>
                    <a:pt x="21047" y="1063"/>
                    <a:pt x="18966" y="1"/>
                    <a:pt x="168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591;p43">
              <a:extLst>
                <a:ext uri="{FF2B5EF4-FFF2-40B4-BE49-F238E27FC236}">
                  <a16:creationId xmlns:a16="http://schemas.microsoft.com/office/drawing/2014/main" id="{E124B6E5-AF66-42F1-9D72-83B28A2DEC29}"/>
                </a:ext>
              </a:extLst>
            </p:cNvPr>
            <p:cNvSpPr/>
            <p:nvPr/>
          </p:nvSpPr>
          <p:spPr>
            <a:xfrm>
              <a:off x="9000280" y="2151302"/>
              <a:ext cx="425328" cy="354944"/>
            </a:xfrm>
            <a:custGeom>
              <a:avLst/>
              <a:gdLst/>
              <a:ahLst/>
              <a:cxnLst/>
              <a:rect l="l" t="t" r="r" b="b"/>
              <a:pathLst>
                <a:path w="24057" h="20076" extrusionOk="0">
                  <a:moveTo>
                    <a:pt x="17130" y="592"/>
                  </a:moveTo>
                  <a:cubicBezTo>
                    <a:pt x="17572" y="592"/>
                    <a:pt x="18017" y="640"/>
                    <a:pt x="18459" y="738"/>
                  </a:cubicBezTo>
                  <a:cubicBezTo>
                    <a:pt x="20067" y="1096"/>
                    <a:pt x="21433" y="2062"/>
                    <a:pt x="22303" y="3459"/>
                  </a:cubicBezTo>
                  <a:cubicBezTo>
                    <a:pt x="23180" y="4867"/>
                    <a:pt x="23443" y="6529"/>
                    <a:pt x="23044" y="8139"/>
                  </a:cubicBezTo>
                  <a:cubicBezTo>
                    <a:pt x="22645" y="9749"/>
                    <a:pt x="21635" y="11096"/>
                    <a:pt x="20203" y="11931"/>
                  </a:cubicBezTo>
                  <a:lnTo>
                    <a:pt x="7228" y="19483"/>
                  </a:lnTo>
                  <a:cubicBezTo>
                    <a:pt x="3562" y="19422"/>
                    <a:pt x="592" y="16290"/>
                    <a:pt x="592" y="12460"/>
                  </a:cubicBezTo>
                  <a:cubicBezTo>
                    <a:pt x="592" y="11581"/>
                    <a:pt x="751" y="10711"/>
                    <a:pt x="1062" y="9890"/>
                  </a:cubicBezTo>
                  <a:lnTo>
                    <a:pt x="13824" y="1579"/>
                  </a:lnTo>
                  <a:cubicBezTo>
                    <a:pt x="14825" y="929"/>
                    <a:pt x="15966" y="592"/>
                    <a:pt x="17130" y="592"/>
                  </a:cubicBezTo>
                  <a:close/>
                  <a:moveTo>
                    <a:pt x="17127" y="1"/>
                  </a:moveTo>
                  <a:cubicBezTo>
                    <a:pt x="15850" y="1"/>
                    <a:pt x="14599" y="369"/>
                    <a:pt x="13502" y="1085"/>
                  </a:cubicBezTo>
                  <a:lnTo>
                    <a:pt x="660" y="9447"/>
                  </a:lnTo>
                  <a:cubicBezTo>
                    <a:pt x="607" y="9481"/>
                    <a:pt x="568" y="9529"/>
                    <a:pt x="546" y="9587"/>
                  </a:cubicBezTo>
                  <a:cubicBezTo>
                    <a:pt x="185" y="10501"/>
                    <a:pt x="0" y="11477"/>
                    <a:pt x="2" y="12460"/>
                  </a:cubicBezTo>
                  <a:cubicBezTo>
                    <a:pt x="2" y="16642"/>
                    <a:pt x="3278" y="20058"/>
                    <a:pt x="7305" y="20076"/>
                  </a:cubicBezTo>
                  <a:lnTo>
                    <a:pt x="7306" y="20076"/>
                  </a:lnTo>
                  <a:cubicBezTo>
                    <a:pt x="7358" y="20074"/>
                    <a:pt x="7410" y="20062"/>
                    <a:pt x="7455" y="20035"/>
                  </a:cubicBezTo>
                  <a:lnTo>
                    <a:pt x="20500" y="12441"/>
                  </a:lnTo>
                  <a:cubicBezTo>
                    <a:pt x="22072" y="11526"/>
                    <a:pt x="23179" y="10049"/>
                    <a:pt x="23618" y="8281"/>
                  </a:cubicBezTo>
                  <a:cubicBezTo>
                    <a:pt x="24056" y="6515"/>
                    <a:pt x="23767" y="4692"/>
                    <a:pt x="22805" y="3147"/>
                  </a:cubicBezTo>
                  <a:cubicBezTo>
                    <a:pt x="21849" y="1613"/>
                    <a:pt x="20351" y="553"/>
                    <a:pt x="18587" y="162"/>
                  </a:cubicBezTo>
                  <a:cubicBezTo>
                    <a:pt x="18101" y="54"/>
                    <a:pt x="17612" y="1"/>
                    <a:pt x="17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592;p43">
              <a:extLst>
                <a:ext uri="{FF2B5EF4-FFF2-40B4-BE49-F238E27FC236}">
                  <a16:creationId xmlns:a16="http://schemas.microsoft.com/office/drawing/2014/main" id="{3FEB006C-D5A0-4584-8111-9BCACF3A1FC1}"/>
                </a:ext>
              </a:extLst>
            </p:cNvPr>
            <p:cNvSpPr/>
            <p:nvPr/>
          </p:nvSpPr>
          <p:spPr>
            <a:xfrm>
              <a:off x="9056680" y="2156570"/>
              <a:ext cx="376001" cy="310974"/>
            </a:xfrm>
            <a:custGeom>
              <a:avLst/>
              <a:gdLst/>
              <a:ahLst/>
              <a:cxnLst/>
              <a:rect l="l" t="t" r="r" b="b"/>
              <a:pathLst>
                <a:path w="21267" h="17589" extrusionOk="0">
                  <a:moveTo>
                    <a:pt x="13947" y="1"/>
                  </a:moveTo>
                  <a:cubicBezTo>
                    <a:pt x="12755" y="1"/>
                    <a:pt x="11548" y="335"/>
                    <a:pt x="10473" y="1035"/>
                  </a:cubicBezTo>
                  <a:lnTo>
                    <a:pt x="715" y="7389"/>
                  </a:lnTo>
                  <a:cubicBezTo>
                    <a:pt x="245" y="8362"/>
                    <a:pt x="1" y="9430"/>
                    <a:pt x="2" y="10513"/>
                  </a:cubicBezTo>
                  <a:cubicBezTo>
                    <a:pt x="2" y="14421"/>
                    <a:pt x="3098" y="17588"/>
                    <a:pt x="6918" y="17588"/>
                  </a:cubicBezTo>
                  <a:cubicBezTo>
                    <a:pt x="7080" y="17588"/>
                    <a:pt x="7240" y="17582"/>
                    <a:pt x="7400" y="17571"/>
                  </a:cubicBezTo>
                  <a:lnTo>
                    <a:pt x="17161" y="11887"/>
                  </a:lnTo>
                  <a:cubicBezTo>
                    <a:pt x="20270" y="10078"/>
                    <a:pt x="21267" y="6058"/>
                    <a:pt x="19364" y="3005"/>
                  </a:cubicBezTo>
                  <a:cubicBezTo>
                    <a:pt x="18154" y="1063"/>
                    <a:pt x="16073" y="1"/>
                    <a:pt x="13947"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593;p43">
              <a:extLst>
                <a:ext uri="{FF2B5EF4-FFF2-40B4-BE49-F238E27FC236}">
                  <a16:creationId xmlns:a16="http://schemas.microsoft.com/office/drawing/2014/main" id="{15C200FD-B77A-4496-9D87-D46F41819366}"/>
                </a:ext>
              </a:extLst>
            </p:cNvPr>
            <p:cNvSpPr/>
            <p:nvPr/>
          </p:nvSpPr>
          <p:spPr>
            <a:xfrm>
              <a:off x="9051429" y="2151302"/>
              <a:ext cx="374180" cy="321475"/>
            </a:xfrm>
            <a:custGeom>
              <a:avLst/>
              <a:gdLst/>
              <a:ahLst/>
              <a:cxnLst/>
              <a:rect l="l" t="t" r="r" b="b"/>
              <a:pathLst>
                <a:path w="21164" h="18183" extrusionOk="0">
                  <a:moveTo>
                    <a:pt x="14238" y="592"/>
                  </a:moveTo>
                  <a:cubicBezTo>
                    <a:pt x="14680" y="592"/>
                    <a:pt x="15125" y="640"/>
                    <a:pt x="15567" y="738"/>
                  </a:cubicBezTo>
                  <a:cubicBezTo>
                    <a:pt x="17175" y="1096"/>
                    <a:pt x="18540" y="2062"/>
                    <a:pt x="19411" y="3459"/>
                  </a:cubicBezTo>
                  <a:cubicBezTo>
                    <a:pt x="20288" y="4867"/>
                    <a:pt x="20552" y="6529"/>
                    <a:pt x="20152" y="8139"/>
                  </a:cubicBezTo>
                  <a:cubicBezTo>
                    <a:pt x="19753" y="9749"/>
                    <a:pt x="18744" y="11095"/>
                    <a:pt x="17310" y="11931"/>
                  </a:cubicBezTo>
                  <a:lnTo>
                    <a:pt x="7609" y="17578"/>
                  </a:lnTo>
                  <a:cubicBezTo>
                    <a:pt x="7478" y="17587"/>
                    <a:pt x="7347" y="17590"/>
                    <a:pt x="7215" y="17590"/>
                  </a:cubicBezTo>
                  <a:cubicBezTo>
                    <a:pt x="3565" y="17590"/>
                    <a:pt x="595" y="14549"/>
                    <a:pt x="595" y="10811"/>
                  </a:cubicBezTo>
                  <a:cubicBezTo>
                    <a:pt x="592" y="9801"/>
                    <a:pt x="814" y="8802"/>
                    <a:pt x="1243" y="7888"/>
                  </a:cubicBezTo>
                  <a:lnTo>
                    <a:pt x="10933" y="1579"/>
                  </a:lnTo>
                  <a:cubicBezTo>
                    <a:pt x="11933" y="929"/>
                    <a:pt x="13074" y="592"/>
                    <a:pt x="14238" y="592"/>
                  </a:cubicBezTo>
                  <a:close/>
                  <a:moveTo>
                    <a:pt x="14234" y="1"/>
                  </a:moveTo>
                  <a:cubicBezTo>
                    <a:pt x="12957" y="1"/>
                    <a:pt x="11706" y="369"/>
                    <a:pt x="10609" y="1085"/>
                  </a:cubicBezTo>
                  <a:lnTo>
                    <a:pt x="850" y="7439"/>
                  </a:lnTo>
                  <a:cubicBezTo>
                    <a:pt x="805" y="7468"/>
                    <a:pt x="769" y="7509"/>
                    <a:pt x="746" y="7558"/>
                  </a:cubicBezTo>
                  <a:cubicBezTo>
                    <a:pt x="255" y="8572"/>
                    <a:pt x="1" y="9684"/>
                    <a:pt x="4" y="10811"/>
                  </a:cubicBezTo>
                  <a:cubicBezTo>
                    <a:pt x="4" y="14875"/>
                    <a:pt x="3239" y="18182"/>
                    <a:pt x="7215" y="18182"/>
                  </a:cubicBezTo>
                  <a:cubicBezTo>
                    <a:pt x="7383" y="18182"/>
                    <a:pt x="7551" y="18176"/>
                    <a:pt x="7717" y="18163"/>
                  </a:cubicBezTo>
                  <a:cubicBezTo>
                    <a:pt x="7762" y="18161"/>
                    <a:pt x="7805" y="18147"/>
                    <a:pt x="7846" y="18124"/>
                  </a:cubicBezTo>
                  <a:lnTo>
                    <a:pt x="17607" y="12441"/>
                  </a:lnTo>
                  <a:cubicBezTo>
                    <a:pt x="19179" y="11526"/>
                    <a:pt x="20286" y="10049"/>
                    <a:pt x="20725" y="8281"/>
                  </a:cubicBezTo>
                  <a:cubicBezTo>
                    <a:pt x="21163" y="6515"/>
                    <a:pt x="20874" y="4692"/>
                    <a:pt x="19912" y="3147"/>
                  </a:cubicBezTo>
                  <a:cubicBezTo>
                    <a:pt x="18956" y="1612"/>
                    <a:pt x="17458" y="553"/>
                    <a:pt x="15694" y="162"/>
                  </a:cubicBezTo>
                  <a:cubicBezTo>
                    <a:pt x="15208" y="54"/>
                    <a:pt x="14719" y="1"/>
                    <a:pt x="142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594;p43">
              <a:extLst>
                <a:ext uri="{FF2B5EF4-FFF2-40B4-BE49-F238E27FC236}">
                  <a16:creationId xmlns:a16="http://schemas.microsoft.com/office/drawing/2014/main" id="{8E6E64ED-DF9D-43B7-88F6-AE74CB8D70A0}"/>
                </a:ext>
              </a:extLst>
            </p:cNvPr>
            <p:cNvSpPr/>
            <p:nvPr/>
          </p:nvSpPr>
          <p:spPr>
            <a:xfrm>
              <a:off x="8597990" y="2534251"/>
              <a:ext cx="31700" cy="62676"/>
            </a:xfrm>
            <a:custGeom>
              <a:avLst/>
              <a:gdLst/>
              <a:ahLst/>
              <a:cxnLst/>
              <a:rect l="l" t="t" r="r" b="b"/>
              <a:pathLst>
                <a:path w="1793" h="3545" extrusionOk="0">
                  <a:moveTo>
                    <a:pt x="1793" y="1"/>
                  </a:moveTo>
                  <a:cubicBezTo>
                    <a:pt x="1793" y="1"/>
                    <a:pt x="364" y="1"/>
                    <a:pt x="364" y="652"/>
                  </a:cubicBezTo>
                  <a:cubicBezTo>
                    <a:pt x="364" y="1291"/>
                    <a:pt x="0" y="3544"/>
                    <a:pt x="778" y="3544"/>
                  </a:cubicBezTo>
                  <a:cubicBezTo>
                    <a:pt x="791" y="3544"/>
                    <a:pt x="803" y="3544"/>
                    <a:pt x="816" y="3542"/>
                  </a:cubicBezTo>
                  <a:cubicBezTo>
                    <a:pt x="1642" y="3471"/>
                    <a:pt x="1568" y="2025"/>
                    <a:pt x="1643" y="1519"/>
                  </a:cubicBezTo>
                  <a:cubicBezTo>
                    <a:pt x="1717" y="1012"/>
                    <a:pt x="1793" y="1"/>
                    <a:pt x="17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595;p43">
              <a:extLst>
                <a:ext uri="{FF2B5EF4-FFF2-40B4-BE49-F238E27FC236}">
                  <a16:creationId xmlns:a16="http://schemas.microsoft.com/office/drawing/2014/main" id="{C33D3A1E-AF1C-4A0A-84C7-DD230FCC5C93}"/>
                </a:ext>
              </a:extLst>
            </p:cNvPr>
            <p:cNvSpPr/>
            <p:nvPr/>
          </p:nvSpPr>
          <p:spPr>
            <a:xfrm>
              <a:off x="8596487" y="2529017"/>
              <a:ext cx="38648" cy="73142"/>
            </a:xfrm>
            <a:custGeom>
              <a:avLst/>
              <a:gdLst/>
              <a:ahLst/>
              <a:cxnLst/>
              <a:rect l="l" t="t" r="r" b="b"/>
              <a:pathLst>
                <a:path w="2186" h="4137" extrusionOk="0">
                  <a:moveTo>
                    <a:pt x="1556" y="612"/>
                  </a:moveTo>
                  <a:cubicBezTo>
                    <a:pt x="1527" y="949"/>
                    <a:pt x="1480" y="1462"/>
                    <a:pt x="1436" y="1771"/>
                  </a:cubicBezTo>
                  <a:cubicBezTo>
                    <a:pt x="1421" y="1868"/>
                    <a:pt x="1411" y="1995"/>
                    <a:pt x="1401" y="2141"/>
                  </a:cubicBezTo>
                  <a:cubicBezTo>
                    <a:pt x="1364" y="2652"/>
                    <a:pt x="1304" y="3507"/>
                    <a:pt x="828" y="3530"/>
                  </a:cubicBezTo>
                  <a:cubicBezTo>
                    <a:pt x="579" y="3284"/>
                    <a:pt x="673" y="2044"/>
                    <a:pt x="713" y="1515"/>
                  </a:cubicBezTo>
                  <a:cubicBezTo>
                    <a:pt x="730" y="1281"/>
                    <a:pt x="745" y="1081"/>
                    <a:pt x="745" y="948"/>
                  </a:cubicBezTo>
                  <a:cubicBezTo>
                    <a:pt x="745" y="789"/>
                    <a:pt x="1133" y="658"/>
                    <a:pt x="1556" y="612"/>
                  </a:cubicBezTo>
                  <a:close/>
                  <a:moveTo>
                    <a:pt x="1878" y="1"/>
                  </a:moveTo>
                  <a:cubicBezTo>
                    <a:pt x="1700" y="1"/>
                    <a:pt x="153" y="27"/>
                    <a:pt x="153" y="946"/>
                  </a:cubicBezTo>
                  <a:cubicBezTo>
                    <a:pt x="153" y="1070"/>
                    <a:pt x="138" y="1254"/>
                    <a:pt x="123" y="1470"/>
                  </a:cubicBezTo>
                  <a:cubicBezTo>
                    <a:pt x="39" y="2587"/>
                    <a:pt x="1" y="3545"/>
                    <a:pt x="411" y="3950"/>
                  </a:cubicBezTo>
                  <a:cubicBezTo>
                    <a:pt x="530" y="4070"/>
                    <a:pt x="690" y="4137"/>
                    <a:pt x="858" y="4137"/>
                  </a:cubicBezTo>
                  <a:cubicBezTo>
                    <a:pt x="860" y="4137"/>
                    <a:pt x="862" y="4137"/>
                    <a:pt x="863" y="4137"/>
                  </a:cubicBezTo>
                  <a:cubicBezTo>
                    <a:pt x="883" y="4137"/>
                    <a:pt x="905" y="4136"/>
                    <a:pt x="926" y="4133"/>
                  </a:cubicBezTo>
                  <a:cubicBezTo>
                    <a:pt x="1857" y="4052"/>
                    <a:pt x="1940" y="2883"/>
                    <a:pt x="1990" y="2184"/>
                  </a:cubicBezTo>
                  <a:cubicBezTo>
                    <a:pt x="1999" y="2056"/>
                    <a:pt x="2006" y="1942"/>
                    <a:pt x="2019" y="1858"/>
                  </a:cubicBezTo>
                  <a:cubicBezTo>
                    <a:pt x="2096" y="1347"/>
                    <a:pt x="2169" y="360"/>
                    <a:pt x="2173" y="318"/>
                  </a:cubicBezTo>
                  <a:cubicBezTo>
                    <a:pt x="2185" y="147"/>
                    <a:pt x="2049" y="1"/>
                    <a:pt x="1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596;p43">
              <a:extLst>
                <a:ext uri="{FF2B5EF4-FFF2-40B4-BE49-F238E27FC236}">
                  <a16:creationId xmlns:a16="http://schemas.microsoft.com/office/drawing/2014/main" id="{B42BAD71-4542-413A-9779-74F9B5C3D8DD}"/>
                </a:ext>
              </a:extLst>
            </p:cNvPr>
            <p:cNvSpPr/>
            <p:nvPr/>
          </p:nvSpPr>
          <p:spPr>
            <a:xfrm>
              <a:off x="8619241" y="2490882"/>
              <a:ext cx="38100" cy="86950"/>
            </a:xfrm>
            <a:custGeom>
              <a:avLst/>
              <a:gdLst/>
              <a:ahLst/>
              <a:cxnLst/>
              <a:rect l="l" t="t" r="r" b="b"/>
              <a:pathLst>
                <a:path w="2155" h="4918" extrusionOk="0">
                  <a:moveTo>
                    <a:pt x="1479" y="1"/>
                  </a:moveTo>
                  <a:cubicBezTo>
                    <a:pt x="1123" y="1"/>
                    <a:pt x="731" y="99"/>
                    <a:pt x="583" y="492"/>
                  </a:cubicBezTo>
                  <a:cubicBezTo>
                    <a:pt x="291" y="1269"/>
                    <a:pt x="1" y="4917"/>
                    <a:pt x="844" y="4917"/>
                  </a:cubicBezTo>
                  <a:cubicBezTo>
                    <a:pt x="855" y="4917"/>
                    <a:pt x="867" y="4916"/>
                    <a:pt x="878" y="4915"/>
                  </a:cubicBezTo>
                  <a:cubicBezTo>
                    <a:pt x="1762" y="4817"/>
                    <a:pt x="1958" y="1475"/>
                    <a:pt x="2155" y="99"/>
                  </a:cubicBezTo>
                  <a:cubicBezTo>
                    <a:pt x="2155" y="99"/>
                    <a:pt x="1835" y="1"/>
                    <a:pt x="14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597;p43">
              <a:extLst>
                <a:ext uri="{FF2B5EF4-FFF2-40B4-BE49-F238E27FC236}">
                  <a16:creationId xmlns:a16="http://schemas.microsoft.com/office/drawing/2014/main" id="{DBFD671E-DD5E-4654-97F8-A02529ABB4E1}"/>
                </a:ext>
              </a:extLst>
            </p:cNvPr>
            <p:cNvSpPr/>
            <p:nvPr/>
          </p:nvSpPr>
          <p:spPr>
            <a:xfrm>
              <a:off x="8614450" y="2485613"/>
              <a:ext cx="48408" cy="97434"/>
            </a:xfrm>
            <a:custGeom>
              <a:avLst/>
              <a:gdLst/>
              <a:ahLst/>
              <a:cxnLst/>
              <a:rect l="l" t="t" r="r" b="b"/>
              <a:pathLst>
                <a:path w="2738" h="5511" extrusionOk="0">
                  <a:moveTo>
                    <a:pt x="1745" y="594"/>
                  </a:moveTo>
                  <a:cubicBezTo>
                    <a:pt x="1863" y="595"/>
                    <a:pt x="1981" y="606"/>
                    <a:pt x="2097" y="627"/>
                  </a:cubicBezTo>
                  <a:cubicBezTo>
                    <a:pt x="2074" y="812"/>
                    <a:pt x="2050" y="1019"/>
                    <a:pt x="2024" y="1241"/>
                  </a:cubicBezTo>
                  <a:cubicBezTo>
                    <a:pt x="1922" y="2136"/>
                    <a:pt x="1611" y="4863"/>
                    <a:pt x="1124" y="4920"/>
                  </a:cubicBezTo>
                  <a:cubicBezTo>
                    <a:pt x="731" y="4707"/>
                    <a:pt x="799" y="1776"/>
                    <a:pt x="1130" y="893"/>
                  </a:cubicBezTo>
                  <a:cubicBezTo>
                    <a:pt x="1218" y="657"/>
                    <a:pt x="1484" y="594"/>
                    <a:pt x="1743" y="594"/>
                  </a:cubicBezTo>
                  <a:close/>
                  <a:moveTo>
                    <a:pt x="1760" y="0"/>
                  </a:moveTo>
                  <a:cubicBezTo>
                    <a:pt x="1275" y="0"/>
                    <a:pt x="774" y="159"/>
                    <a:pt x="576" y="687"/>
                  </a:cubicBezTo>
                  <a:cubicBezTo>
                    <a:pt x="314" y="1388"/>
                    <a:pt x="1" y="4450"/>
                    <a:pt x="630" y="5257"/>
                  </a:cubicBezTo>
                  <a:cubicBezTo>
                    <a:pt x="759" y="5422"/>
                    <a:pt x="927" y="5510"/>
                    <a:pt x="1114" y="5510"/>
                  </a:cubicBezTo>
                  <a:cubicBezTo>
                    <a:pt x="1135" y="5510"/>
                    <a:pt x="1158" y="5509"/>
                    <a:pt x="1179" y="5506"/>
                  </a:cubicBezTo>
                  <a:cubicBezTo>
                    <a:pt x="2073" y="5407"/>
                    <a:pt x="2346" y="3626"/>
                    <a:pt x="2612" y="1308"/>
                  </a:cubicBezTo>
                  <a:cubicBezTo>
                    <a:pt x="2649" y="977"/>
                    <a:pt x="2684" y="678"/>
                    <a:pt x="2718" y="439"/>
                  </a:cubicBezTo>
                  <a:cubicBezTo>
                    <a:pt x="2738" y="295"/>
                    <a:pt x="2651" y="157"/>
                    <a:pt x="2513" y="114"/>
                  </a:cubicBezTo>
                  <a:cubicBezTo>
                    <a:pt x="2305" y="51"/>
                    <a:pt x="2035" y="0"/>
                    <a:pt x="1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598;p43">
              <a:extLst>
                <a:ext uri="{FF2B5EF4-FFF2-40B4-BE49-F238E27FC236}">
                  <a16:creationId xmlns:a16="http://schemas.microsoft.com/office/drawing/2014/main" id="{D01D3192-4D7A-4121-A075-6E62E3FD82C9}"/>
                </a:ext>
              </a:extLst>
            </p:cNvPr>
            <p:cNvSpPr/>
            <p:nvPr/>
          </p:nvSpPr>
          <p:spPr>
            <a:xfrm>
              <a:off x="8646910" y="2484941"/>
              <a:ext cx="45172" cy="80674"/>
            </a:xfrm>
            <a:custGeom>
              <a:avLst/>
              <a:gdLst/>
              <a:ahLst/>
              <a:cxnLst/>
              <a:rect l="l" t="t" r="r" b="b"/>
              <a:pathLst>
                <a:path w="2555" h="4563" extrusionOk="0">
                  <a:moveTo>
                    <a:pt x="1224" y="1"/>
                  </a:moveTo>
                  <a:cubicBezTo>
                    <a:pt x="969" y="1"/>
                    <a:pt x="736" y="114"/>
                    <a:pt x="590" y="435"/>
                  </a:cubicBezTo>
                  <a:cubicBezTo>
                    <a:pt x="99" y="1516"/>
                    <a:pt x="0" y="4562"/>
                    <a:pt x="590" y="4562"/>
                  </a:cubicBezTo>
                  <a:cubicBezTo>
                    <a:pt x="1180" y="4562"/>
                    <a:pt x="2064" y="3285"/>
                    <a:pt x="2260" y="2597"/>
                  </a:cubicBezTo>
                  <a:cubicBezTo>
                    <a:pt x="2457" y="1908"/>
                    <a:pt x="2555" y="632"/>
                    <a:pt x="2555" y="632"/>
                  </a:cubicBezTo>
                  <a:cubicBezTo>
                    <a:pt x="2555" y="632"/>
                    <a:pt x="1828" y="1"/>
                    <a:pt x="1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599;p43">
              <a:extLst>
                <a:ext uri="{FF2B5EF4-FFF2-40B4-BE49-F238E27FC236}">
                  <a16:creationId xmlns:a16="http://schemas.microsoft.com/office/drawing/2014/main" id="{EC98F8A0-A7E4-4535-83AC-B9238F7F8FF8}"/>
                </a:ext>
              </a:extLst>
            </p:cNvPr>
            <p:cNvSpPr/>
            <p:nvPr/>
          </p:nvSpPr>
          <p:spPr>
            <a:xfrm>
              <a:off x="8641695" y="2479725"/>
              <a:ext cx="55745" cy="91123"/>
            </a:xfrm>
            <a:custGeom>
              <a:avLst/>
              <a:gdLst/>
              <a:ahLst/>
              <a:cxnLst/>
              <a:rect l="l" t="t" r="r" b="b"/>
              <a:pathLst>
                <a:path w="3153" h="5154" extrusionOk="0">
                  <a:moveTo>
                    <a:pt x="1522" y="591"/>
                  </a:moveTo>
                  <a:cubicBezTo>
                    <a:pt x="1829" y="591"/>
                    <a:pt x="2261" y="841"/>
                    <a:pt x="2542" y="1058"/>
                  </a:cubicBezTo>
                  <a:cubicBezTo>
                    <a:pt x="2510" y="1412"/>
                    <a:pt x="2418" y="2297"/>
                    <a:pt x="2271" y="2812"/>
                  </a:cubicBezTo>
                  <a:cubicBezTo>
                    <a:pt x="2078" y="3484"/>
                    <a:pt x="1314" y="4470"/>
                    <a:pt x="935" y="4557"/>
                  </a:cubicBezTo>
                  <a:cubicBezTo>
                    <a:pt x="682" y="4161"/>
                    <a:pt x="702" y="1846"/>
                    <a:pt x="1154" y="854"/>
                  </a:cubicBezTo>
                  <a:cubicBezTo>
                    <a:pt x="1241" y="661"/>
                    <a:pt x="1348" y="617"/>
                    <a:pt x="1421" y="602"/>
                  </a:cubicBezTo>
                  <a:cubicBezTo>
                    <a:pt x="1454" y="594"/>
                    <a:pt x="1488" y="591"/>
                    <a:pt x="1522" y="591"/>
                  </a:cubicBezTo>
                  <a:close/>
                  <a:moveTo>
                    <a:pt x="1519" y="0"/>
                  </a:moveTo>
                  <a:cubicBezTo>
                    <a:pt x="1444" y="0"/>
                    <a:pt x="1369" y="8"/>
                    <a:pt x="1296" y="24"/>
                  </a:cubicBezTo>
                  <a:cubicBezTo>
                    <a:pt x="1086" y="69"/>
                    <a:pt x="798" y="208"/>
                    <a:pt x="617" y="607"/>
                  </a:cubicBezTo>
                  <a:cubicBezTo>
                    <a:pt x="167" y="1595"/>
                    <a:pt x="1" y="4191"/>
                    <a:pt x="453" y="4893"/>
                  </a:cubicBezTo>
                  <a:cubicBezTo>
                    <a:pt x="599" y="5119"/>
                    <a:pt x="786" y="5153"/>
                    <a:pt x="885" y="5153"/>
                  </a:cubicBezTo>
                  <a:cubicBezTo>
                    <a:pt x="1714" y="5153"/>
                    <a:pt x="2650" y="3639"/>
                    <a:pt x="2840" y="2974"/>
                  </a:cubicBezTo>
                  <a:cubicBezTo>
                    <a:pt x="3043" y="2265"/>
                    <a:pt x="3141" y="1002"/>
                    <a:pt x="3145" y="949"/>
                  </a:cubicBezTo>
                  <a:cubicBezTo>
                    <a:pt x="3152" y="855"/>
                    <a:pt x="3114" y="764"/>
                    <a:pt x="3044" y="703"/>
                  </a:cubicBezTo>
                  <a:cubicBezTo>
                    <a:pt x="2954" y="624"/>
                    <a:pt x="2210"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00;p43">
              <a:extLst>
                <a:ext uri="{FF2B5EF4-FFF2-40B4-BE49-F238E27FC236}">
                  <a16:creationId xmlns:a16="http://schemas.microsoft.com/office/drawing/2014/main" id="{D8B2A511-4617-4E09-B881-295F0191CBC3}"/>
                </a:ext>
              </a:extLst>
            </p:cNvPr>
            <p:cNvSpPr/>
            <p:nvPr/>
          </p:nvSpPr>
          <p:spPr>
            <a:xfrm>
              <a:off x="8664254" y="2483297"/>
              <a:ext cx="64338" cy="71728"/>
            </a:xfrm>
            <a:custGeom>
              <a:avLst/>
              <a:gdLst/>
              <a:ahLst/>
              <a:cxnLst/>
              <a:rect l="l" t="t" r="r" b="b"/>
              <a:pathLst>
                <a:path w="3639" h="4057" extrusionOk="0">
                  <a:moveTo>
                    <a:pt x="1585" y="0"/>
                  </a:moveTo>
                  <a:cubicBezTo>
                    <a:pt x="1538" y="0"/>
                    <a:pt x="1501" y="12"/>
                    <a:pt x="1476" y="37"/>
                  </a:cubicBezTo>
                  <a:cubicBezTo>
                    <a:pt x="1181" y="332"/>
                    <a:pt x="0" y="3359"/>
                    <a:pt x="887" y="3968"/>
                  </a:cubicBezTo>
                  <a:cubicBezTo>
                    <a:pt x="976" y="4029"/>
                    <a:pt x="1067" y="4057"/>
                    <a:pt x="1160" y="4057"/>
                  </a:cubicBezTo>
                  <a:cubicBezTo>
                    <a:pt x="1987" y="4057"/>
                    <a:pt x="2892" y="1860"/>
                    <a:pt x="2892" y="1860"/>
                  </a:cubicBezTo>
                  <a:lnTo>
                    <a:pt x="3639" y="1314"/>
                  </a:lnTo>
                  <a:cubicBezTo>
                    <a:pt x="3639" y="1314"/>
                    <a:pt x="2079" y="0"/>
                    <a:pt x="1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01;p43">
              <a:extLst>
                <a:ext uri="{FF2B5EF4-FFF2-40B4-BE49-F238E27FC236}">
                  <a16:creationId xmlns:a16="http://schemas.microsoft.com/office/drawing/2014/main" id="{63FC195C-ECC9-4BDC-99FE-F49CEB469A1D}"/>
                </a:ext>
              </a:extLst>
            </p:cNvPr>
            <p:cNvSpPr/>
            <p:nvPr/>
          </p:nvSpPr>
          <p:spPr>
            <a:xfrm>
              <a:off x="8667278" y="2477993"/>
              <a:ext cx="67255" cy="82265"/>
            </a:xfrm>
            <a:custGeom>
              <a:avLst/>
              <a:gdLst/>
              <a:ahLst/>
              <a:cxnLst/>
              <a:rect l="l" t="t" r="r" b="b"/>
              <a:pathLst>
                <a:path w="3804" h="4653" extrusionOk="0">
                  <a:moveTo>
                    <a:pt x="1472" y="606"/>
                  </a:moveTo>
                  <a:cubicBezTo>
                    <a:pt x="1718" y="676"/>
                    <a:pt x="2342" y="1088"/>
                    <a:pt x="2984" y="1601"/>
                  </a:cubicBezTo>
                  <a:lnTo>
                    <a:pt x="2546" y="1922"/>
                  </a:lnTo>
                  <a:cubicBezTo>
                    <a:pt x="2502" y="1954"/>
                    <a:pt x="2468" y="1998"/>
                    <a:pt x="2448" y="2048"/>
                  </a:cubicBezTo>
                  <a:cubicBezTo>
                    <a:pt x="2138" y="2799"/>
                    <a:pt x="1501" y="3918"/>
                    <a:pt x="1054" y="4050"/>
                  </a:cubicBezTo>
                  <a:cubicBezTo>
                    <a:pt x="1031" y="4057"/>
                    <a:pt x="1010" y="4061"/>
                    <a:pt x="989" y="4061"/>
                  </a:cubicBezTo>
                  <a:cubicBezTo>
                    <a:pt x="952" y="4061"/>
                    <a:pt x="919" y="4049"/>
                    <a:pt x="883" y="4024"/>
                  </a:cubicBezTo>
                  <a:cubicBezTo>
                    <a:pt x="763" y="3942"/>
                    <a:pt x="718" y="3751"/>
                    <a:pt x="699" y="3605"/>
                  </a:cubicBezTo>
                  <a:cubicBezTo>
                    <a:pt x="587" y="2678"/>
                    <a:pt x="1233" y="993"/>
                    <a:pt x="1472" y="606"/>
                  </a:cubicBezTo>
                  <a:close/>
                  <a:moveTo>
                    <a:pt x="1390" y="0"/>
                  </a:moveTo>
                  <a:cubicBezTo>
                    <a:pt x="1223" y="0"/>
                    <a:pt x="1148" y="76"/>
                    <a:pt x="1097" y="127"/>
                  </a:cubicBezTo>
                  <a:cubicBezTo>
                    <a:pt x="780" y="444"/>
                    <a:pt x="0" y="2463"/>
                    <a:pt x="106" y="3611"/>
                  </a:cubicBezTo>
                  <a:cubicBezTo>
                    <a:pt x="145" y="4033"/>
                    <a:pt x="294" y="4336"/>
                    <a:pt x="548" y="4511"/>
                  </a:cubicBezTo>
                  <a:cubicBezTo>
                    <a:pt x="678" y="4602"/>
                    <a:pt x="831" y="4651"/>
                    <a:pt x="989" y="4652"/>
                  </a:cubicBezTo>
                  <a:cubicBezTo>
                    <a:pt x="1068" y="4652"/>
                    <a:pt x="1147" y="4639"/>
                    <a:pt x="1223" y="4617"/>
                  </a:cubicBezTo>
                  <a:cubicBezTo>
                    <a:pt x="2045" y="4373"/>
                    <a:pt x="2760" y="2823"/>
                    <a:pt x="2962" y="2351"/>
                  </a:cubicBezTo>
                  <a:lnTo>
                    <a:pt x="3643" y="1852"/>
                  </a:lnTo>
                  <a:cubicBezTo>
                    <a:pt x="3796" y="1739"/>
                    <a:pt x="3804" y="1511"/>
                    <a:pt x="3658" y="1387"/>
                  </a:cubicBezTo>
                  <a:cubicBezTo>
                    <a:pt x="2313" y="255"/>
                    <a:pt x="1697" y="0"/>
                    <a:pt x="1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602;p43">
              <a:extLst>
                <a:ext uri="{FF2B5EF4-FFF2-40B4-BE49-F238E27FC236}">
                  <a16:creationId xmlns:a16="http://schemas.microsoft.com/office/drawing/2014/main" id="{8C4B0C0F-05B3-48FB-95EF-A164A164926B}"/>
                </a:ext>
              </a:extLst>
            </p:cNvPr>
            <p:cNvSpPr/>
            <p:nvPr/>
          </p:nvSpPr>
          <p:spPr>
            <a:xfrm>
              <a:off x="8247890" y="2513494"/>
              <a:ext cx="358727" cy="423772"/>
            </a:xfrm>
            <a:custGeom>
              <a:avLst/>
              <a:gdLst/>
              <a:ahLst/>
              <a:cxnLst/>
              <a:rect l="l" t="t" r="r" b="b"/>
              <a:pathLst>
                <a:path w="20290" h="23969" extrusionOk="0">
                  <a:moveTo>
                    <a:pt x="7449" y="0"/>
                  </a:moveTo>
                  <a:cubicBezTo>
                    <a:pt x="6618" y="0"/>
                    <a:pt x="5715" y="135"/>
                    <a:pt x="4730" y="419"/>
                  </a:cubicBezTo>
                  <a:cubicBezTo>
                    <a:pt x="0" y="1785"/>
                    <a:pt x="209" y="8934"/>
                    <a:pt x="209" y="8934"/>
                  </a:cubicBezTo>
                  <a:cubicBezTo>
                    <a:pt x="209" y="8934"/>
                    <a:pt x="420" y="12088"/>
                    <a:pt x="1261" y="12824"/>
                  </a:cubicBezTo>
                  <a:cubicBezTo>
                    <a:pt x="2102" y="13560"/>
                    <a:pt x="2628" y="14296"/>
                    <a:pt x="2628" y="14296"/>
                  </a:cubicBezTo>
                  <a:cubicBezTo>
                    <a:pt x="2628" y="14296"/>
                    <a:pt x="2838" y="15768"/>
                    <a:pt x="2838" y="16714"/>
                  </a:cubicBezTo>
                  <a:cubicBezTo>
                    <a:pt x="2838" y="17487"/>
                    <a:pt x="3260" y="17558"/>
                    <a:pt x="3700" y="17558"/>
                  </a:cubicBezTo>
                  <a:cubicBezTo>
                    <a:pt x="3799" y="17558"/>
                    <a:pt x="3898" y="17555"/>
                    <a:pt x="3994" y="17555"/>
                  </a:cubicBezTo>
                  <a:cubicBezTo>
                    <a:pt x="4520" y="17555"/>
                    <a:pt x="5466" y="19342"/>
                    <a:pt x="5992" y="20183"/>
                  </a:cubicBezTo>
                  <a:cubicBezTo>
                    <a:pt x="6517" y="21024"/>
                    <a:pt x="8620" y="22811"/>
                    <a:pt x="9566" y="23337"/>
                  </a:cubicBezTo>
                  <a:cubicBezTo>
                    <a:pt x="9676" y="23398"/>
                    <a:pt x="9795" y="23425"/>
                    <a:pt x="9918" y="23425"/>
                  </a:cubicBezTo>
                  <a:cubicBezTo>
                    <a:pt x="10857" y="23425"/>
                    <a:pt x="12089" y="21865"/>
                    <a:pt x="12089" y="21865"/>
                  </a:cubicBezTo>
                  <a:lnTo>
                    <a:pt x="12825" y="23968"/>
                  </a:lnTo>
                  <a:lnTo>
                    <a:pt x="20289" y="19132"/>
                  </a:lnTo>
                  <a:lnTo>
                    <a:pt x="16609" y="11983"/>
                  </a:lnTo>
                  <a:cubicBezTo>
                    <a:pt x="16609" y="11983"/>
                    <a:pt x="16505" y="8724"/>
                    <a:pt x="14402" y="4939"/>
                  </a:cubicBezTo>
                  <a:cubicBezTo>
                    <a:pt x="12737" y="1943"/>
                    <a:pt x="10611" y="0"/>
                    <a:pt x="74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603;p43">
              <a:extLst>
                <a:ext uri="{FF2B5EF4-FFF2-40B4-BE49-F238E27FC236}">
                  <a16:creationId xmlns:a16="http://schemas.microsoft.com/office/drawing/2014/main" id="{77D9E08B-6873-4F1E-ACCD-DC420B984C48}"/>
                </a:ext>
              </a:extLst>
            </p:cNvPr>
            <p:cNvSpPr/>
            <p:nvPr/>
          </p:nvSpPr>
          <p:spPr>
            <a:xfrm>
              <a:off x="8243541" y="2508243"/>
              <a:ext cx="368982" cy="434221"/>
            </a:xfrm>
            <a:custGeom>
              <a:avLst/>
              <a:gdLst/>
              <a:ahLst/>
              <a:cxnLst/>
              <a:rect l="l" t="t" r="r" b="b"/>
              <a:pathLst>
                <a:path w="20870" h="24560" extrusionOk="0">
                  <a:moveTo>
                    <a:pt x="7714" y="587"/>
                  </a:moveTo>
                  <a:cubicBezTo>
                    <a:pt x="10467" y="587"/>
                    <a:pt x="12587" y="2135"/>
                    <a:pt x="14390" y="5380"/>
                  </a:cubicBezTo>
                  <a:cubicBezTo>
                    <a:pt x="16430" y="9051"/>
                    <a:pt x="16561" y="12258"/>
                    <a:pt x="16561" y="12289"/>
                  </a:cubicBezTo>
                  <a:cubicBezTo>
                    <a:pt x="16563" y="12333"/>
                    <a:pt x="16575" y="12376"/>
                    <a:pt x="16595" y="12415"/>
                  </a:cubicBezTo>
                  <a:lnTo>
                    <a:pt x="20151" y="19326"/>
                  </a:lnTo>
                  <a:lnTo>
                    <a:pt x="13227" y="23812"/>
                  </a:lnTo>
                  <a:lnTo>
                    <a:pt x="12615" y="22064"/>
                  </a:lnTo>
                  <a:cubicBezTo>
                    <a:pt x="12578" y="21962"/>
                    <a:pt x="12490" y="21888"/>
                    <a:pt x="12385" y="21870"/>
                  </a:cubicBezTo>
                  <a:cubicBezTo>
                    <a:pt x="12368" y="21868"/>
                    <a:pt x="12352" y="21867"/>
                    <a:pt x="12335" y="21867"/>
                  </a:cubicBezTo>
                  <a:cubicBezTo>
                    <a:pt x="12245" y="21867"/>
                    <a:pt x="12160" y="21908"/>
                    <a:pt x="12104" y="21979"/>
                  </a:cubicBezTo>
                  <a:cubicBezTo>
                    <a:pt x="11695" y="22497"/>
                    <a:pt x="10762" y="23427"/>
                    <a:pt x="10172" y="23427"/>
                  </a:cubicBezTo>
                  <a:cubicBezTo>
                    <a:pt x="10094" y="23427"/>
                    <a:pt x="10021" y="23411"/>
                    <a:pt x="9957" y="23375"/>
                  </a:cubicBezTo>
                  <a:cubicBezTo>
                    <a:pt x="9036" y="22862"/>
                    <a:pt x="6978" y="21106"/>
                    <a:pt x="6490" y="20323"/>
                  </a:cubicBezTo>
                  <a:cubicBezTo>
                    <a:pt x="6395" y="20172"/>
                    <a:pt x="6287" y="19991"/>
                    <a:pt x="6170" y="19794"/>
                  </a:cubicBezTo>
                  <a:cubicBezTo>
                    <a:pt x="5367" y="18442"/>
                    <a:pt x="4798" y="17556"/>
                    <a:pt x="4241" y="17556"/>
                  </a:cubicBezTo>
                  <a:lnTo>
                    <a:pt x="4091" y="17557"/>
                  </a:lnTo>
                  <a:cubicBezTo>
                    <a:pt x="4045" y="17558"/>
                    <a:pt x="3998" y="17559"/>
                    <a:pt x="3951" y="17559"/>
                  </a:cubicBezTo>
                  <a:cubicBezTo>
                    <a:pt x="3761" y="17559"/>
                    <a:pt x="3583" y="17545"/>
                    <a:pt x="3496" y="17460"/>
                  </a:cubicBezTo>
                  <a:cubicBezTo>
                    <a:pt x="3400" y="17366"/>
                    <a:pt x="3380" y="17164"/>
                    <a:pt x="3380" y="17011"/>
                  </a:cubicBezTo>
                  <a:cubicBezTo>
                    <a:pt x="3380" y="16054"/>
                    <a:pt x="3176" y="14612"/>
                    <a:pt x="3167" y="14550"/>
                  </a:cubicBezTo>
                  <a:cubicBezTo>
                    <a:pt x="3161" y="14504"/>
                    <a:pt x="3142" y="14460"/>
                    <a:pt x="3116" y="14421"/>
                  </a:cubicBezTo>
                  <a:cubicBezTo>
                    <a:pt x="3093" y="14389"/>
                    <a:pt x="2559" y="13648"/>
                    <a:pt x="1703" y="12899"/>
                  </a:cubicBezTo>
                  <a:cubicBezTo>
                    <a:pt x="1159" y="12421"/>
                    <a:pt x="831" y="10391"/>
                    <a:pt x="752" y="9217"/>
                  </a:cubicBezTo>
                  <a:cubicBezTo>
                    <a:pt x="747" y="8999"/>
                    <a:pt x="656" y="2271"/>
                    <a:pt x="5060" y="1000"/>
                  </a:cubicBezTo>
                  <a:cubicBezTo>
                    <a:pt x="6007" y="726"/>
                    <a:pt x="6889" y="587"/>
                    <a:pt x="7714" y="587"/>
                  </a:cubicBezTo>
                  <a:close/>
                  <a:moveTo>
                    <a:pt x="7699" y="0"/>
                  </a:moveTo>
                  <a:cubicBezTo>
                    <a:pt x="6822" y="0"/>
                    <a:pt x="5890" y="145"/>
                    <a:pt x="4896" y="432"/>
                  </a:cubicBezTo>
                  <a:cubicBezTo>
                    <a:pt x="1" y="1847"/>
                    <a:pt x="153" y="8939"/>
                    <a:pt x="161" y="9240"/>
                  </a:cubicBezTo>
                  <a:lnTo>
                    <a:pt x="161" y="9251"/>
                  </a:lnTo>
                  <a:cubicBezTo>
                    <a:pt x="183" y="9586"/>
                    <a:pt x="406" y="12550"/>
                    <a:pt x="1313" y="13343"/>
                  </a:cubicBezTo>
                  <a:cubicBezTo>
                    <a:pt x="1782" y="13756"/>
                    <a:pt x="2210" y="14213"/>
                    <a:pt x="2592" y="14708"/>
                  </a:cubicBezTo>
                  <a:cubicBezTo>
                    <a:pt x="2633" y="15015"/>
                    <a:pt x="2788" y="16215"/>
                    <a:pt x="2788" y="17011"/>
                  </a:cubicBezTo>
                  <a:cubicBezTo>
                    <a:pt x="2788" y="17403"/>
                    <a:pt x="2884" y="17688"/>
                    <a:pt x="3080" y="17882"/>
                  </a:cubicBezTo>
                  <a:cubicBezTo>
                    <a:pt x="3326" y="18122"/>
                    <a:pt x="3662" y="18150"/>
                    <a:pt x="3959" y="18150"/>
                  </a:cubicBezTo>
                  <a:cubicBezTo>
                    <a:pt x="4008" y="18150"/>
                    <a:pt x="4055" y="18149"/>
                    <a:pt x="4101" y="18149"/>
                  </a:cubicBezTo>
                  <a:lnTo>
                    <a:pt x="4234" y="18146"/>
                  </a:lnTo>
                  <a:cubicBezTo>
                    <a:pt x="4537" y="18207"/>
                    <a:pt x="5325" y="19531"/>
                    <a:pt x="5661" y="20096"/>
                  </a:cubicBezTo>
                  <a:cubicBezTo>
                    <a:pt x="5781" y="20297"/>
                    <a:pt x="5892" y="20483"/>
                    <a:pt x="5987" y="20637"/>
                  </a:cubicBezTo>
                  <a:cubicBezTo>
                    <a:pt x="6535" y="21514"/>
                    <a:pt x="8650" y="23326"/>
                    <a:pt x="9669" y="23892"/>
                  </a:cubicBezTo>
                  <a:cubicBezTo>
                    <a:pt x="9825" y="23979"/>
                    <a:pt x="9990" y="24017"/>
                    <a:pt x="10159" y="24017"/>
                  </a:cubicBezTo>
                  <a:cubicBezTo>
                    <a:pt x="10923" y="24017"/>
                    <a:pt x="11762" y="23243"/>
                    <a:pt x="12226" y="22742"/>
                  </a:cubicBezTo>
                  <a:lnTo>
                    <a:pt x="12792" y="24362"/>
                  </a:lnTo>
                  <a:cubicBezTo>
                    <a:pt x="12834" y="24479"/>
                    <a:pt x="12944" y="24560"/>
                    <a:pt x="13069" y="24560"/>
                  </a:cubicBezTo>
                  <a:cubicBezTo>
                    <a:pt x="13070" y="24560"/>
                    <a:pt x="13071" y="24560"/>
                    <a:pt x="13072" y="24560"/>
                  </a:cubicBezTo>
                  <a:cubicBezTo>
                    <a:pt x="13129" y="24560"/>
                    <a:pt x="13184" y="24543"/>
                    <a:pt x="13233" y="24513"/>
                  </a:cubicBezTo>
                  <a:lnTo>
                    <a:pt x="20697" y="19677"/>
                  </a:lnTo>
                  <a:cubicBezTo>
                    <a:pt x="20825" y="19595"/>
                    <a:pt x="20869" y="19429"/>
                    <a:pt x="20799" y="19294"/>
                  </a:cubicBezTo>
                  <a:lnTo>
                    <a:pt x="17149" y="12202"/>
                  </a:lnTo>
                  <a:cubicBezTo>
                    <a:pt x="17122" y="11699"/>
                    <a:pt x="16879" y="8642"/>
                    <a:pt x="14908" y="5094"/>
                  </a:cubicBezTo>
                  <a:cubicBezTo>
                    <a:pt x="13002" y="1664"/>
                    <a:pt x="10671" y="0"/>
                    <a:pt x="769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604;p43">
              <a:extLst>
                <a:ext uri="{FF2B5EF4-FFF2-40B4-BE49-F238E27FC236}">
                  <a16:creationId xmlns:a16="http://schemas.microsoft.com/office/drawing/2014/main" id="{3F8B16C5-4BA1-426C-B467-BE85D0B579EE}"/>
                </a:ext>
              </a:extLst>
            </p:cNvPr>
            <p:cNvSpPr/>
            <p:nvPr/>
          </p:nvSpPr>
          <p:spPr>
            <a:xfrm>
              <a:off x="8121478" y="2423786"/>
              <a:ext cx="450204" cy="397217"/>
            </a:xfrm>
            <a:custGeom>
              <a:avLst/>
              <a:gdLst/>
              <a:ahLst/>
              <a:cxnLst/>
              <a:rect l="l" t="t" r="r" b="b"/>
              <a:pathLst>
                <a:path w="25464" h="22467" extrusionOk="0">
                  <a:moveTo>
                    <a:pt x="16101" y="0"/>
                  </a:moveTo>
                  <a:cubicBezTo>
                    <a:pt x="16036" y="0"/>
                    <a:pt x="16001" y="1"/>
                    <a:pt x="16001" y="1"/>
                  </a:cubicBezTo>
                  <a:cubicBezTo>
                    <a:pt x="16001" y="1"/>
                    <a:pt x="13765" y="1"/>
                    <a:pt x="10839" y="1034"/>
                  </a:cubicBezTo>
                  <a:cubicBezTo>
                    <a:pt x="8077" y="2010"/>
                    <a:pt x="7398" y="5851"/>
                    <a:pt x="4990" y="7227"/>
                  </a:cubicBezTo>
                  <a:cubicBezTo>
                    <a:pt x="4467" y="7526"/>
                    <a:pt x="4107" y="7638"/>
                    <a:pt x="3850" y="7638"/>
                  </a:cubicBezTo>
                  <a:cubicBezTo>
                    <a:pt x="3068" y="7638"/>
                    <a:pt x="3252" y="6592"/>
                    <a:pt x="2759" y="6592"/>
                  </a:cubicBezTo>
                  <a:cubicBezTo>
                    <a:pt x="2669" y="6592"/>
                    <a:pt x="2555" y="6627"/>
                    <a:pt x="2409" y="6711"/>
                  </a:cubicBezTo>
                  <a:cubicBezTo>
                    <a:pt x="1204" y="7399"/>
                    <a:pt x="0" y="13421"/>
                    <a:pt x="2580" y="15141"/>
                  </a:cubicBezTo>
                  <a:cubicBezTo>
                    <a:pt x="3297" y="15619"/>
                    <a:pt x="4107" y="15792"/>
                    <a:pt x="4903" y="15792"/>
                  </a:cubicBezTo>
                  <a:cubicBezTo>
                    <a:pt x="6972" y="15792"/>
                    <a:pt x="8947" y="14625"/>
                    <a:pt x="8947" y="14625"/>
                  </a:cubicBezTo>
                  <a:lnTo>
                    <a:pt x="8947" y="14625"/>
                  </a:lnTo>
                  <a:cubicBezTo>
                    <a:pt x="8947" y="14625"/>
                    <a:pt x="8602" y="15830"/>
                    <a:pt x="9634" y="16174"/>
                  </a:cubicBezTo>
                  <a:cubicBezTo>
                    <a:pt x="10255" y="16381"/>
                    <a:pt x="10887" y="16554"/>
                    <a:pt x="11528" y="16690"/>
                  </a:cubicBezTo>
                  <a:cubicBezTo>
                    <a:pt x="11528" y="16690"/>
                    <a:pt x="11369" y="18592"/>
                    <a:pt x="12726" y="18592"/>
                  </a:cubicBezTo>
                  <a:cubicBezTo>
                    <a:pt x="12783" y="18592"/>
                    <a:pt x="12842" y="18589"/>
                    <a:pt x="12904" y="18582"/>
                  </a:cubicBezTo>
                  <a:cubicBezTo>
                    <a:pt x="14189" y="18440"/>
                    <a:pt x="13459" y="16756"/>
                    <a:pt x="13174" y="16187"/>
                  </a:cubicBezTo>
                  <a:lnTo>
                    <a:pt x="13174" y="16187"/>
                  </a:lnTo>
                  <a:cubicBezTo>
                    <a:pt x="13701" y="17172"/>
                    <a:pt x="16243" y="21754"/>
                    <a:pt x="18237" y="22368"/>
                  </a:cubicBezTo>
                  <a:cubicBezTo>
                    <a:pt x="18456" y="22435"/>
                    <a:pt x="18685" y="22466"/>
                    <a:pt x="18920" y="22466"/>
                  </a:cubicBezTo>
                  <a:cubicBezTo>
                    <a:pt x="21091" y="22466"/>
                    <a:pt x="23827" y="19824"/>
                    <a:pt x="24604" y="18582"/>
                  </a:cubicBezTo>
                  <a:cubicBezTo>
                    <a:pt x="25464" y="17206"/>
                    <a:pt x="24775" y="7399"/>
                    <a:pt x="22883" y="3614"/>
                  </a:cubicBezTo>
                  <a:cubicBezTo>
                    <a:pt x="21149" y="145"/>
                    <a:pt x="16813" y="0"/>
                    <a:pt x="16101"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605;p43">
              <a:extLst>
                <a:ext uri="{FF2B5EF4-FFF2-40B4-BE49-F238E27FC236}">
                  <a16:creationId xmlns:a16="http://schemas.microsoft.com/office/drawing/2014/main" id="{9DD639EF-7349-41F6-961F-80B1419F0224}"/>
                </a:ext>
              </a:extLst>
            </p:cNvPr>
            <p:cNvSpPr/>
            <p:nvPr/>
          </p:nvSpPr>
          <p:spPr>
            <a:xfrm>
              <a:off x="8134173" y="2418553"/>
              <a:ext cx="443167" cy="407701"/>
            </a:xfrm>
            <a:custGeom>
              <a:avLst/>
              <a:gdLst/>
              <a:ahLst/>
              <a:cxnLst/>
              <a:rect l="l" t="t" r="r" b="b"/>
              <a:pathLst>
                <a:path w="25066" h="23060" extrusionOk="0">
                  <a:moveTo>
                    <a:pt x="15368" y="591"/>
                  </a:moveTo>
                  <a:cubicBezTo>
                    <a:pt x="15984" y="591"/>
                    <a:pt x="20239" y="720"/>
                    <a:pt x="21901" y="4043"/>
                  </a:cubicBezTo>
                  <a:cubicBezTo>
                    <a:pt x="23803" y="7848"/>
                    <a:pt x="24361" y="17560"/>
                    <a:pt x="23634" y="18722"/>
                  </a:cubicBezTo>
                  <a:cubicBezTo>
                    <a:pt x="22875" y="19938"/>
                    <a:pt x="20213" y="22468"/>
                    <a:pt x="18208" y="22468"/>
                  </a:cubicBezTo>
                  <a:cubicBezTo>
                    <a:pt x="18000" y="22468"/>
                    <a:pt x="17799" y="22441"/>
                    <a:pt x="17607" y="22382"/>
                  </a:cubicBezTo>
                  <a:cubicBezTo>
                    <a:pt x="15753" y="21810"/>
                    <a:pt x="13291" y="17409"/>
                    <a:pt x="12736" y="16378"/>
                  </a:cubicBezTo>
                  <a:cubicBezTo>
                    <a:pt x="12678" y="16263"/>
                    <a:pt x="12633" y="16183"/>
                    <a:pt x="12614" y="16150"/>
                  </a:cubicBezTo>
                  <a:cubicBezTo>
                    <a:pt x="12560" y="16054"/>
                    <a:pt x="12461" y="16001"/>
                    <a:pt x="12358" y="16001"/>
                  </a:cubicBezTo>
                  <a:cubicBezTo>
                    <a:pt x="12310" y="16001"/>
                    <a:pt x="12261" y="16012"/>
                    <a:pt x="12216" y="16037"/>
                  </a:cubicBezTo>
                  <a:cubicBezTo>
                    <a:pt x="12075" y="16113"/>
                    <a:pt x="12021" y="16288"/>
                    <a:pt x="12095" y="16432"/>
                  </a:cubicBezTo>
                  <a:cubicBezTo>
                    <a:pt x="12108" y="16457"/>
                    <a:pt x="12155" y="16548"/>
                    <a:pt x="12230" y="16687"/>
                  </a:cubicBezTo>
                  <a:cubicBezTo>
                    <a:pt x="12492" y="17222"/>
                    <a:pt x="12750" y="17992"/>
                    <a:pt x="12565" y="18356"/>
                  </a:cubicBezTo>
                  <a:cubicBezTo>
                    <a:pt x="12522" y="18439"/>
                    <a:pt x="12434" y="18551"/>
                    <a:pt x="12153" y="18582"/>
                  </a:cubicBezTo>
                  <a:cubicBezTo>
                    <a:pt x="12101" y="18588"/>
                    <a:pt x="12052" y="18591"/>
                    <a:pt x="12004" y="18591"/>
                  </a:cubicBezTo>
                  <a:cubicBezTo>
                    <a:pt x="11782" y="18591"/>
                    <a:pt x="11607" y="18526"/>
                    <a:pt x="11471" y="18393"/>
                  </a:cubicBezTo>
                  <a:cubicBezTo>
                    <a:pt x="11107" y="18042"/>
                    <a:pt x="11082" y="17275"/>
                    <a:pt x="11103" y="17008"/>
                  </a:cubicBezTo>
                  <a:cubicBezTo>
                    <a:pt x="11116" y="16860"/>
                    <a:pt x="11015" y="16725"/>
                    <a:pt x="10868" y="16695"/>
                  </a:cubicBezTo>
                  <a:cubicBezTo>
                    <a:pt x="10240" y="16560"/>
                    <a:pt x="9620" y="16392"/>
                    <a:pt x="9011" y="16189"/>
                  </a:cubicBezTo>
                  <a:cubicBezTo>
                    <a:pt x="8276" y="15943"/>
                    <a:pt x="8487" y="15096"/>
                    <a:pt x="8513" y="15002"/>
                  </a:cubicBezTo>
                  <a:cubicBezTo>
                    <a:pt x="8571" y="14799"/>
                    <a:pt x="8411" y="14624"/>
                    <a:pt x="8228" y="14624"/>
                  </a:cubicBezTo>
                  <a:cubicBezTo>
                    <a:pt x="8179" y="14624"/>
                    <a:pt x="8128" y="14637"/>
                    <a:pt x="8079" y="14665"/>
                  </a:cubicBezTo>
                  <a:cubicBezTo>
                    <a:pt x="8052" y="14681"/>
                    <a:pt x="6140" y="15788"/>
                    <a:pt x="4179" y="15788"/>
                  </a:cubicBezTo>
                  <a:cubicBezTo>
                    <a:pt x="3436" y="15788"/>
                    <a:pt x="2685" y="15629"/>
                    <a:pt x="2027" y="15190"/>
                  </a:cubicBezTo>
                  <a:cubicBezTo>
                    <a:pt x="1075" y="14557"/>
                    <a:pt x="568" y="13108"/>
                    <a:pt x="633" y="11213"/>
                  </a:cubicBezTo>
                  <a:cubicBezTo>
                    <a:pt x="704" y="9152"/>
                    <a:pt x="1382" y="7524"/>
                    <a:pt x="1837" y="7264"/>
                  </a:cubicBezTo>
                  <a:cubicBezTo>
                    <a:pt x="1978" y="7183"/>
                    <a:pt x="2036" y="7183"/>
                    <a:pt x="2036" y="7181"/>
                  </a:cubicBezTo>
                  <a:cubicBezTo>
                    <a:pt x="2072" y="7208"/>
                    <a:pt x="2132" y="7349"/>
                    <a:pt x="2167" y="7435"/>
                  </a:cubicBezTo>
                  <a:cubicBezTo>
                    <a:pt x="2274" y="7692"/>
                    <a:pt x="2421" y="8047"/>
                    <a:pt x="2815" y="8180"/>
                  </a:cubicBezTo>
                  <a:cubicBezTo>
                    <a:pt x="2912" y="8213"/>
                    <a:pt x="3016" y="8229"/>
                    <a:pt x="3129" y="8229"/>
                  </a:cubicBezTo>
                  <a:cubicBezTo>
                    <a:pt x="3468" y="8229"/>
                    <a:pt x="3888" y="8083"/>
                    <a:pt x="4418" y="7780"/>
                  </a:cubicBezTo>
                  <a:cubicBezTo>
                    <a:pt x="5582" y="7114"/>
                    <a:pt x="6357" y="5914"/>
                    <a:pt x="7106" y="4754"/>
                  </a:cubicBezTo>
                  <a:cubicBezTo>
                    <a:pt x="7985" y="3391"/>
                    <a:pt x="8817" y="2103"/>
                    <a:pt x="10219" y="1608"/>
                  </a:cubicBezTo>
                  <a:cubicBezTo>
                    <a:pt x="13057" y="606"/>
                    <a:pt x="15261" y="592"/>
                    <a:pt x="15283" y="592"/>
                  </a:cubicBezTo>
                  <a:lnTo>
                    <a:pt x="15293" y="592"/>
                  </a:lnTo>
                  <a:cubicBezTo>
                    <a:pt x="15297" y="592"/>
                    <a:pt x="15322" y="591"/>
                    <a:pt x="15368" y="591"/>
                  </a:cubicBezTo>
                  <a:close/>
                  <a:moveTo>
                    <a:pt x="15405" y="0"/>
                  </a:moveTo>
                  <a:cubicBezTo>
                    <a:pt x="15342" y="0"/>
                    <a:pt x="15299" y="1"/>
                    <a:pt x="15279" y="2"/>
                  </a:cubicBezTo>
                  <a:cubicBezTo>
                    <a:pt x="15130" y="3"/>
                    <a:pt x="12923" y="28"/>
                    <a:pt x="10024" y="1052"/>
                  </a:cubicBezTo>
                  <a:cubicBezTo>
                    <a:pt x="8430" y="1613"/>
                    <a:pt x="7505" y="3047"/>
                    <a:pt x="6610" y="4435"/>
                  </a:cubicBezTo>
                  <a:cubicBezTo>
                    <a:pt x="5867" y="5587"/>
                    <a:pt x="5166" y="6673"/>
                    <a:pt x="4126" y="7267"/>
                  </a:cubicBezTo>
                  <a:cubicBezTo>
                    <a:pt x="3600" y="7568"/>
                    <a:pt x="3299" y="7639"/>
                    <a:pt x="3132" y="7639"/>
                  </a:cubicBezTo>
                  <a:cubicBezTo>
                    <a:pt x="3076" y="7639"/>
                    <a:pt x="3036" y="7631"/>
                    <a:pt x="3007" y="7621"/>
                  </a:cubicBezTo>
                  <a:cubicBezTo>
                    <a:pt x="2876" y="7577"/>
                    <a:pt x="2810" y="7437"/>
                    <a:pt x="2714" y="7208"/>
                  </a:cubicBezTo>
                  <a:cubicBezTo>
                    <a:pt x="2618" y="6979"/>
                    <a:pt x="2509" y="6718"/>
                    <a:pt x="2234" y="6624"/>
                  </a:cubicBezTo>
                  <a:cubicBezTo>
                    <a:pt x="2172" y="6604"/>
                    <a:pt x="2109" y="6593"/>
                    <a:pt x="2043" y="6593"/>
                  </a:cubicBezTo>
                  <a:cubicBezTo>
                    <a:pt x="1894" y="6593"/>
                    <a:pt x="1730" y="6646"/>
                    <a:pt x="1545" y="6751"/>
                  </a:cubicBezTo>
                  <a:cubicBezTo>
                    <a:pt x="787" y="7186"/>
                    <a:pt x="113" y="9179"/>
                    <a:pt x="44" y="11196"/>
                  </a:cubicBezTo>
                  <a:cubicBezTo>
                    <a:pt x="0" y="12431"/>
                    <a:pt x="160" y="14658"/>
                    <a:pt x="1700" y="15684"/>
                  </a:cubicBezTo>
                  <a:cubicBezTo>
                    <a:pt x="2477" y="16202"/>
                    <a:pt x="3346" y="16389"/>
                    <a:pt x="4194" y="16389"/>
                  </a:cubicBezTo>
                  <a:cubicBezTo>
                    <a:pt x="5702" y="16389"/>
                    <a:pt x="7142" y="15800"/>
                    <a:pt x="7878" y="15442"/>
                  </a:cubicBezTo>
                  <a:cubicBezTo>
                    <a:pt x="7899" y="15943"/>
                    <a:pt x="8118" y="16515"/>
                    <a:pt x="8824" y="16752"/>
                  </a:cubicBezTo>
                  <a:cubicBezTo>
                    <a:pt x="9547" y="16991"/>
                    <a:pt x="10179" y="17147"/>
                    <a:pt x="10510" y="17224"/>
                  </a:cubicBezTo>
                  <a:cubicBezTo>
                    <a:pt x="10518" y="17619"/>
                    <a:pt x="10596" y="18368"/>
                    <a:pt x="11059" y="18819"/>
                  </a:cubicBezTo>
                  <a:cubicBezTo>
                    <a:pt x="11310" y="19062"/>
                    <a:pt x="11628" y="19184"/>
                    <a:pt x="12009" y="19184"/>
                  </a:cubicBezTo>
                  <a:cubicBezTo>
                    <a:pt x="12077" y="19184"/>
                    <a:pt x="12148" y="19181"/>
                    <a:pt x="12220" y="19173"/>
                  </a:cubicBezTo>
                  <a:cubicBezTo>
                    <a:pt x="12741" y="19115"/>
                    <a:pt x="12983" y="18844"/>
                    <a:pt x="13093" y="18626"/>
                  </a:cubicBezTo>
                  <a:cubicBezTo>
                    <a:pt x="13137" y="18538"/>
                    <a:pt x="13168" y="18445"/>
                    <a:pt x="13187" y="18349"/>
                  </a:cubicBezTo>
                  <a:cubicBezTo>
                    <a:pt x="14266" y="20104"/>
                    <a:pt x="15961" y="22494"/>
                    <a:pt x="17434" y="22947"/>
                  </a:cubicBezTo>
                  <a:cubicBezTo>
                    <a:pt x="17681" y="23022"/>
                    <a:pt x="17939" y="23059"/>
                    <a:pt x="18198" y="23059"/>
                  </a:cubicBezTo>
                  <a:cubicBezTo>
                    <a:pt x="18202" y="23059"/>
                    <a:pt x="18206" y="23059"/>
                    <a:pt x="18210" y="23059"/>
                  </a:cubicBezTo>
                  <a:cubicBezTo>
                    <a:pt x="20565" y="23059"/>
                    <a:pt x="23362" y="20276"/>
                    <a:pt x="24138" y="19037"/>
                  </a:cubicBezTo>
                  <a:cubicBezTo>
                    <a:pt x="25066" y="17550"/>
                    <a:pt x="24362" y="7643"/>
                    <a:pt x="22431" y="3779"/>
                  </a:cubicBezTo>
                  <a:cubicBezTo>
                    <a:pt x="20626" y="170"/>
                    <a:pt x="16237" y="0"/>
                    <a:pt x="154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606;p43">
              <a:extLst>
                <a:ext uri="{FF2B5EF4-FFF2-40B4-BE49-F238E27FC236}">
                  <a16:creationId xmlns:a16="http://schemas.microsoft.com/office/drawing/2014/main" id="{45C769BF-DC17-4469-861B-0AEA5FE690F9}"/>
                </a:ext>
              </a:extLst>
            </p:cNvPr>
            <p:cNvSpPr/>
            <p:nvPr/>
          </p:nvSpPr>
          <p:spPr>
            <a:xfrm>
              <a:off x="8337457" y="2709636"/>
              <a:ext cx="73991" cy="90557"/>
            </a:xfrm>
            <a:custGeom>
              <a:avLst/>
              <a:gdLst/>
              <a:ahLst/>
              <a:cxnLst/>
              <a:rect l="l" t="t" r="r" b="b"/>
              <a:pathLst>
                <a:path w="4185" h="5122" extrusionOk="0">
                  <a:moveTo>
                    <a:pt x="1275" y="1"/>
                  </a:moveTo>
                  <a:cubicBezTo>
                    <a:pt x="1" y="1"/>
                    <a:pt x="926" y="3517"/>
                    <a:pt x="926" y="3517"/>
                  </a:cubicBezTo>
                  <a:lnTo>
                    <a:pt x="2713" y="5095"/>
                  </a:lnTo>
                  <a:cubicBezTo>
                    <a:pt x="2784" y="5112"/>
                    <a:pt x="2868" y="5121"/>
                    <a:pt x="2959" y="5121"/>
                  </a:cubicBezTo>
                  <a:cubicBezTo>
                    <a:pt x="3399" y="5121"/>
                    <a:pt x="3992" y="4917"/>
                    <a:pt x="4080" y="4568"/>
                  </a:cubicBezTo>
                  <a:cubicBezTo>
                    <a:pt x="4184" y="4148"/>
                    <a:pt x="3239" y="573"/>
                    <a:pt x="1557" y="48"/>
                  </a:cubicBezTo>
                  <a:cubicBezTo>
                    <a:pt x="1453" y="16"/>
                    <a:pt x="1359" y="1"/>
                    <a:pt x="12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607;p43">
              <a:extLst>
                <a:ext uri="{FF2B5EF4-FFF2-40B4-BE49-F238E27FC236}">
                  <a16:creationId xmlns:a16="http://schemas.microsoft.com/office/drawing/2014/main" id="{4EE248C5-04CE-4E79-9910-30FE865E4426}"/>
                </a:ext>
              </a:extLst>
            </p:cNvPr>
            <p:cNvSpPr/>
            <p:nvPr/>
          </p:nvSpPr>
          <p:spPr>
            <a:xfrm>
              <a:off x="8336043" y="2704403"/>
              <a:ext cx="80886" cy="100988"/>
            </a:xfrm>
            <a:custGeom>
              <a:avLst/>
              <a:gdLst/>
              <a:ahLst/>
              <a:cxnLst/>
              <a:rect l="l" t="t" r="r" b="b"/>
              <a:pathLst>
                <a:path w="4575" h="5712" extrusionOk="0">
                  <a:moveTo>
                    <a:pt x="1353" y="0"/>
                  </a:moveTo>
                  <a:cubicBezTo>
                    <a:pt x="1081" y="0"/>
                    <a:pt x="895" y="113"/>
                    <a:pt x="777" y="226"/>
                  </a:cubicBezTo>
                  <a:cubicBezTo>
                    <a:pt x="0" y="969"/>
                    <a:pt x="593" y="3406"/>
                    <a:pt x="720" y="3889"/>
                  </a:cubicBezTo>
                  <a:cubicBezTo>
                    <a:pt x="757" y="4019"/>
                    <a:pt x="876" y="4103"/>
                    <a:pt x="1005" y="4103"/>
                  </a:cubicBezTo>
                  <a:cubicBezTo>
                    <a:pt x="1029" y="4103"/>
                    <a:pt x="1054" y="4100"/>
                    <a:pt x="1079" y="4094"/>
                  </a:cubicBezTo>
                  <a:cubicBezTo>
                    <a:pt x="1235" y="4052"/>
                    <a:pt x="1330" y="3894"/>
                    <a:pt x="1291" y="3737"/>
                  </a:cubicBezTo>
                  <a:cubicBezTo>
                    <a:pt x="1014" y="2681"/>
                    <a:pt x="797" y="1026"/>
                    <a:pt x="1186" y="653"/>
                  </a:cubicBezTo>
                  <a:cubicBezTo>
                    <a:pt x="1207" y="633"/>
                    <a:pt x="1250" y="592"/>
                    <a:pt x="1354" y="592"/>
                  </a:cubicBezTo>
                  <a:cubicBezTo>
                    <a:pt x="1404" y="592"/>
                    <a:pt x="1467" y="601"/>
                    <a:pt x="1549" y="626"/>
                  </a:cubicBezTo>
                  <a:cubicBezTo>
                    <a:pt x="2985" y="1075"/>
                    <a:pt x="3932" y="4333"/>
                    <a:pt x="3873" y="4793"/>
                  </a:cubicBezTo>
                  <a:cubicBezTo>
                    <a:pt x="3830" y="4959"/>
                    <a:pt x="3377" y="5122"/>
                    <a:pt x="3040" y="5122"/>
                  </a:cubicBezTo>
                  <a:cubicBezTo>
                    <a:pt x="2976" y="5122"/>
                    <a:pt x="2916" y="5116"/>
                    <a:pt x="2864" y="5104"/>
                  </a:cubicBezTo>
                  <a:cubicBezTo>
                    <a:pt x="2839" y="5097"/>
                    <a:pt x="2814" y="5094"/>
                    <a:pt x="2790" y="5094"/>
                  </a:cubicBezTo>
                  <a:cubicBezTo>
                    <a:pt x="2658" y="5094"/>
                    <a:pt x="2537" y="5184"/>
                    <a:pt x="2503" y="5318"/>
                  </a:cubicBezTo>
                  <a:cubicBezTo>
                    <a:pt x="2464" y="5477"/>
                    <a:pt x="2561" y="5639"/>
                    <a:pt x="2721" y="5678"/>
                  </a:cubicBezTo>
                  <a:cubicBezTo>
                    <a:pt x="2820" y="5700"/>
                    <a:pt x="2922" y="5712"/>
                    <a:pt x="3023" y="5712"/>
                  </a:cubicBezTo>
                  <a:cubicBezTo>
                    <a:pt x="3029" y="5712"/>
                    <a:pt x="3034" y="5712"/>
                    <a:pt x="3039" y="5712"/>
                  </a:cubicBezTo>
                  <a:cubicBezTo>
                    <a:pt x="3579" y="5712"/>
                    <a:pt x="4313" y="5467"/>
                    <a:pt x="4446" y="4936"/>
                  </a:cubicBezTo>
                  <a:cubicBezTo>
                    <a:pt x="4574" y="4422"/>
                    <a:pt x="3578" y="642"/>
                    <a:pt x="1724" y="62"/>
                  </a:cubicBezTo>
                  <a:cubicBezTo>
                    <a:pt x="1585" y="19"/>
                    <a:pt x="1462" y="0"/>
                    <a:pt x="13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608;p43">
              <a:extLst>
                <a:ext uri="{FF2B5EF4-FFF2-40B4-BE49-F238E27FC236}">
                  <a16:creationId xmlns:a16="http://schemas.microsoft.com/office/drawing/2014/main" id="{8B8F9306-50F7-4577-9E93-5984559E1551}"/>
                </a:ext>
              </a:extLst>
            </p:cNvPr>
            <p:cNvSpPr/>
            <p:nvPr/>
          </p:nvSpPr>
          <p:spPr>
            <a:xfrm>
              <a:off x="8410087" y="2793563"/>
              <a:ext cx="265819" cy="181485"/>
            </a:xfrm>
            <a:custGeom>
              <a:avLst/>
              <a:gdLst/>
              <a:ahLst/>
              <a:cxnLst/>
              <a:rect l="l" t="t" r="r" b="b"/>
              <a:pathLst>
                <a:path w="15035" h="10265" extrusionOk="0">
                  <a:moveTo>
                    <a:pt x="11296" y="1"/>
                  </a:moveTo>
                  <a:cubicBezTo>
                    <a:pt x="10457" y="1"/>
                    <a:pt x="9624" y="57"/>
                    <a:pt x="8970" y="220"/>
                  </a:cubicBezTo>
                  <a:cubicBezTo>
                    <a:pt x="8970" y="220"/>
                    <a:pt x="5153" y="2380"/>
                    <a:pt x="3365" y="3957"/>
                  </a:cubicBezTo>
                  <a:cubicBezTo>
                    <a:pt x="1578" y="5533"/>
                    <a:pt x="1" y="10265"/>
                    <a:pt x="1" y="10265"/>
                  </a:cubicBezTo>
                  <a:cubicBezTo>
                    <a:pt x="1" y="10265"/>
                    <a:pt x="10828" y="2906"/>
                    <a:pt x="12722" y="1855"/>
                  </a:cubicBezTo>
                  <a:cubicBezTo>
                    <a:pt x="14614" y="803"/>
                    <a:pt x="15035" y="277"/>
                    <a:pt x="15035" y="277"/>
                  </a:cubicBezTo>
                  <a:cubicBezTo>
                    <a:pt x="15035" y="277"/>
                    <a:pt x="13154" y="1"/>
                    <a:pt x="11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609;p43">
              <a:extLst>
                <a:ext uri="{FF2B5EF4-FFF2-40B4-BE49-F238E27FC236}">
                  <a16:creationId xmlns:a16="http://schemas.microsoft.com/office/drawing/2014/main" id="{3FCC3124-8342-4AFA-88DF-E4BE0418C8B1}"/>
                </a:ext>
              </a:extLst>
            </p:cNvPr>
            <p:cNvSpPr/>
            <p:nvPr/>
          </p:nvSpPr>
          <p:spPr>
            <a:xfrm>
              <a:off x="8404022" y="2788330"/>
              <a:ext cx="278478" cy="191934"/>
            </a:xfrm>
            <a:custGeom>
              <a:avLst/>
              <a:gdLst/>
              <a:ahLst/>
              <a:cxnLst/>
              <a:rect l="l" t="t" r="r" b="b"/>
              <a:pathLst>
                <a:path w="15751" h="10856" extrusionOk="0">
                  <a:moveTo>
                    <a:pt x="11631" y="592"/>
                  </a:moveTo>
                  <a:cubicBezTo>
                    <a:pt x="12794" y="592"/>
                    <a:pt x="13976" y="703"/>
                    <a:pt x="14683" y="783"/>
                  </a:cubicBezTo>
                  <a:cubicBezTo>
                    <a:pt x="14348" y="1035"/>
                    <a:pt x="13795" y="1407"/>
                    <a:pt x="12920" y="1893"/>
                  </a:cubicBezTo>
                  <a:cubicBezTo>
                    <a:pt x="11310" y="2788"/>
                    <a:pt x="3440" y="8105"/>
                    <a:pt x="932" y="9804"/>
                  </a:cubicBezTo>
                  <a:cubicBezTo>
                    <a:pt x="1471" y="8387"/>
                    <a:pt x="2647" y="5584"/>
                    <a:pt x="3904" y="4475"/>
                  </a:cubicBezTo>
                  <a:cubicBezTo>
                    <a:pt x="5556" y="3016"/>
                    <a:pt x="9035" y="1015"/>
                    <a:pt x="9423" y="793"/>
                  </a:cubicBezTo>
                  <a:cubicBezTo>
                    <a:pt x="10044" y="644"/>
                    <a:pt x="10833" y="592"/>
                    <a:pt x="11631" y="592"/>
                  </a:cubicBezTo>
                  <a:close/>
                  <a:moveTo>
                    <a:pt x="11648" y="0"/>
                  </a:moveTo>
                  <a:cubicBezTo>
                    <a:pt x="10786" y="0"/>
                    <a:pt x="9925" y="59"/>
                    <a:pt x="9241" y="229"/>
                  </a:cubicBezTo>
                  <a:cubicBezTo>
                    <a:pt x="9216" y="236"/>
                    <a:pt x="9191" y="246"/>
                    <a:pt x="9168" y="260"/>
                  </a:cubicBezTo>
                  <a:cubicBezTo>
                    <a:pt x="9011" y="348"/>
                    <a:pt x="5303" y="2452"/>
                    <a:pt x="3513" y="4032"/>
                  </a:cubicBezTo>
                  <a:cubicBezTo>
                    <a:pt x="1687" y="5642"/>
                    <a:pt x="130" y="10271"/>
                    <a:pt x="64" y="10468"/>
                  </a:cubicBezTo>
                  <a:cubicBezTo>
                    <a:pt x="0" y="10658"/>
                    <a:pt x="142" y="10855"/>
                    <a:pt x="344" y="10855"/>
                  </a:cubicBezTo>
                  <a:cubicBezTo>
                    <a:pt x="403" y="10855"/>
                    <a:pt x="461" y="10838"/>
                    <a:pt x="511" y="10805"/>
                  </a:cubicBezTo>
                  <a:cubicBezTo>
                    <a:pt x="618" y="10732"/>
                    <a:pt x="11349" y="3441"/>
                    <a:pt x="13208" y="2409"/>
                  </a:cubicBezTo>
                  <a:cubicBezTo>
                    <a:pt x="15097" y="1360"/>
                    <a:pt x="15562" y="816"/>
                    <a:pt x="15608" y="758"/>
                  </a:cubicBezTo>
                  <a:cubicBezTo>
                    <a:pt x="15750" y="579"/>
                    <a:pt x="15646" y="314"/>
                    <a:pt x="15421" y="281"/>
                  </a:cubicBezTo>
                  <a:cubicBezTo>
                    <a:pt x="15309" y="265"/>
                    <a:pt x="13479" y="0"/>
                    <a:pt x="116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610;p43">
              <a:extLst>
                <a:ext uri="{FF2B5EF4-FFF2-40B4-BE49-F238E27FC236}">
                  <a16:creationId xmlns:a16="http://schemas.microsoft.com/office/drawing/2014/main" id="{AD168E34-57AA-4F88-9DA4-C05E7C996BEB}"/>
                </a:ext>
              </a:extLst>
            </p:cNvPr>
            <p:cNvSpPr/>
            <p:nvPr/>
          </p:nvSpPr>
          <p:spPr>
            <a:xfrm>
              <a:off x="8826415" y="2624719"/>
              <a:ext cx="218931" cy="175509"/>
            </a:xfrm>
            <a:custGeom>
              <a:avLst/>
              <a:gdLst/>
              <a:ahLst/>
              <a:cxnLst/>
              <a:rect l="l" t="t" r="r" b="b"/>
              <a:pathLst>
                <a:path w="12383" h="9927" extrusionOk="0">
                  <a:moveTo>
                    <a:pt x="5491" y="0"/>
                  </a:moveTo>
                  <a:cubicBezTo>
                    <a:pt x="5100" y="0"/>
                    <a:pt x="4714" y="38"/>
                    <a:pt x="4343" y="116"/>
                  </a:cubicBezTo>
                  <a:cubicBezTo>
                    <a:pt x="1286" y="760"/>
                    <a:pt x="0" y="3332"/>
                    <a:pt x="0" y="3332"/>
                  </a:cubicBezTo>
                  <a:cubicBezTo>
                    <a:pt x="0" y="5744"/>
                    <a:pt x="5146" y="7674"/>
                    <a:pt x="5146" y="7674"/>
                  </a:cubicBezTo>
                  <a:cubicBezTo>
                    <a:pt x="5146" y="7674"/>
                    <a:pt x="6595" y="9927"/>
                    <a:pt x="8203" y="9927"/>
                  </a:cubicBezTo>
                  <a:cubicBezTo>
                    <a:pt x="9810" y="9927"/>
                    <a:pt x="12383" y="8317"/>
                    <a:pt x="11900" y="4941"/>
                  </a:cubicBezTo>
                  <a:cubicBezTo>
                    <a:pt x="11477" y="1975"/>
                    <a:pt x="8323" y="0"/>
                    <a:pt x="54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611;p43">
              <a:extLst>
                <a:ext uri="{FF2B5EF4-FFF2-40B4-BE49-F238E27FC236}">
                  <a16:creationId xmlns:a16="http://schemas.microsoft.com/office/drawing/2014/main" id="{3AE8CCBF-11DB-4EC9-8CE2-79C796F2EE12}"/>
                </a:ext>
              </a:extLst>
            </p:cNvPr>
            <p:cNvSpPr/>
            <p:nvPr/>
          </p:nvSpPr>
          <p:spPr>
            <a:xfrm>
              <a:off x="8821164" y="2619504"/>
              <a:ext cx="225650" cy="185941"/>
            </a:xfrm>
            <a:custGeom>
              <a:avLst/>
              <a:gdLst/>
              <a:ahLst/>
              <a:cxnLst/>
              <a:rect l="l" t="t" r="r" b="b"/>
              <a:pathLst>
                <a:path w="12763" h="10517" extrusionOk="0">
                  <a:moveTo>
                    <a:pt x="5788" y="591"/>
                  </a:moveTo>
                  <a:cubicBezTo>
                    <a:pt x="7095" y="591"/>
                    <a:pt x="8493" y="1032"/>
                    <a:pt x="9639" y="1834"/>
                  </a:cubicBezTo>
                  <a:cubicBezTo>
                    <a:pt x="10909" y="2723"/>
                    <a:pt x="11714" y="3945"/>
                    <a:pt x="11904" y="5277"/>
                  </a:cubicBezTo>
                  <a:cubicBezTo>
                    <a:pt x="12146" y="6967"/>
                    <a:pt x="11563" y="8052"/>
                    <a:pt x="11032" y="8664"/>
                  </a:cubicBezTo>
                  <a:cubicBezTo>
                    <a:pt x="10226" y="9595"/>
                    <a:pt x="9163" y="9926"/>
                    <a:pt x="8498" y="9926"/>
                  </a:cubicBezTo>
                  <a:cubicBezTo>
                    <a:pt x="7071" y="9926"/>
                    <a:pt x="5705" y="7831"/>
                    <a:pt x="5691" y="7809"/>
                  </a:cubicBezTo>
                  <a:cubicBezTo>
                    <a:pt x="5657" y="7756"/>
                    <a:pt x="5606" y="7715"/>
                    <a:pt x="5546" y="7692"/>
                  </a:cubicBezTo>
                  <a:cubicBezTo>
                    <a:pt x="4186" y="7182"/>
                    <a:pt x="685" y="5481"/>
                    <a:pt x="593" y="3699"/>
                  </a:cubicBezTo>
                  <a:cubicBezTo>
                    <a:pt x="808" y="3316"/>
                    <a:pt x="2074" y="1252"/>
                    <a:pt x="4697" y="701"/>
                  </a:cubicBezTo>
                  <a:cubicBezTo>
                    <a:pt x="5048" y="627"/>
                    <a:pt x="5414" y="591"/>
                    <a:pt x="5788" y="591"/>
                  </a:cubicBezTo>
                  <a:close/>
                  <a:moveTo>
                    <a:pt x="5780" y="1"/>
                  </a:moveTo>
                  <a:cubicBezTo>
                    <a:pt x="5368" y="1"/>
                    <a:pt x="4964" y="40"/>
                    <a:pt x="4578" y="122"/>
                  </a:cubicBezTo>
                  <a:cubicBezTo>
                    <a:pt x="1419" y="786"/>
                    <a:pt x="88" y="3385"/>
                    <a:pt x="32" y="3495"/>
                  </a:cubicBezTo>
                  <a:cubicBezTo>
                    <a:pt x="11" y="3536"/>
                    <a:pt x="0" y="3581"/>
                    <a:pt x="0" y="3627"/>
                  </a:cubicBezTo>
                  <a:cubicBezTo>
                    <a:pt x="0" y="6059"/>
                    <a:pt x="4525" y="7929"/>
                    <a:pt x="5249" y="8212"/>
                  </a:cubicBezTo>
                  <a:cubicBezTo>
                    <a:pt x="5540" y="8639"/>
                    <a:pt x="6913" y="10516"/>
                    <a:pt x="8498" y="10516"/>
                  </a:cubicBezTo>
                  <a:cubicBezTo>
                    <a:pt x="9537" y="10516"/>
                    <a:pt x="10708" y="9942"/>
                    <a:pt x="11480" y="9052"/>
                  </a:cubicBezTo>
                  <a:cubicBezTo>
                    <a:pt x="12092" y="8347"/>
                    <a:pt x="12763" y="7104"/>
                    <a:pt x="12491" y="5194"/>
                  </a:cubicBezTo>
                  <a:cubicBezTo>
                    <a:pt x="12277" y="3699"/>
                    <a:pt x="11385" y="2333"/>
                    <a:pt x="9979" y="1349"/>
                  </a:cubicBezTo>
                  <a:cubicBezTo>
                    <a:pt x="8736" y="478"/>
                    <a:pt x="7209" y="1"/>
                    <a:pt x="5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612;p43">
              <a:extLst>
                <a:ext uri="{FF2B5EF4-FFF2-40B4-BE49-F238E27FC236}">
                  <a16:creationId xmlns:a16="http://schemas.microsoft.com/office/drawing/2014/main" id="{09D8B197-7249-4F66-A89B-132A3318D92E}"/>
                </a:ext>
              </a:extLst>
            </p:cNvPr>
            <p:cNvSpPr/>
            <p:nvPr/>
          </p:nvSpPr>
          <p:spPr>
            <a:xfrm>
              <a:off x="8041582" y="2970805"/>
              <a:ext cx="199059" cy="388925"/>
            </a:xfrm>
            <a:custGeom>
              <a:avLst/>
              <a:gdLst/>
              <a:ahLst/>
              <a:cxnLst/>
              <a:rect l="l" t="t" r="r" b="b"/>
              <a:pathLst>
                <a:path w="11259" h="21998" extrusionOk="0">
                  <a:moveTo>
                    <a:pt x="8526" y="1"/>
                  </a:moveTo>
                  <a:cubicBezTo>
                    <a:pt x="7078" y="1"/>
                    <a:pt x="6273" y="644"/>
                    <a:pt x="4504" y="1287"/>
                  </a:cubicBezTo>
                  <a:cubicBezTo>
                    <a:pt x="2735" y="1931"/>
                    <a:pt x="1771" y="1770"/>
                    <a:pt x="1287" y="1931"/>
                  </a:cubicBezTo>
                  <a:cubicBezTo>
                    <a:pt x="805" y="2092"/>
                    <a:pt x="1128" y="2735"/>
                    <a:pt x="1771" y="3217"/>
                  </a:cubicBezTo>
                  <a:cubicBezTo>
                    <a:pt x="1985" y="3378"/>
                    <a:pt x="2378" y="3432"/>
                    <a:pt x="2807" y="3432"/>
                  </a:cubicBezTo>
                  <a:cubicBezTo>
                    <a:pt x="3665" y="3432"/>
                    <a:pt x="4665" y="3217"/>
                    <a:pt x="4665" y="3217"/>
                  </a:cubicBezTo>
                  <a:lnTo>
                    <a:pt x="4665" y="3217"/>
                  </a:lnTo>
                  <a:cubicBezTo>
                    <a:pt x="4665" y="3218"/>
                    <a:pt x="1610" y="5309"/>
                    <a:pt x="805" y="5791"/>
                  </a:cubicBezTo>
                  <a:cubicBezTo>
                    <a:pt x="1" y="6273"/>
                    <a:pt x="3056" y="6755"/>
                    <a:pt x="4343" y="6755"/>
                  </a:cubicBezTo>
                  <a:cubicBezTo>
                    <a:pt x="5630" y="6755"/>
                    <a:pt x="6434" y="5952"/>
                    <a:pt x="6434" y="5952"/>
                  </a:cubicBezTo>
                  <a:lnTo>
                    <a:pt x="6434" y="5952"/>
                  </a:lnTo>
                  <a:lnTo>
                    <a:pt x="1289" y="19622"/>
                  </a:lnTo>
                  <a:cubicBezTo>
                    <a:pt x="1156" y="21085"/>
                    <a:pt x="1572" y="21997"/>
                    <a:pt x="4083" y="21997"/>
                  </a:cubicBezTo>
                  <a:cubicBezTo>
                    <a:pt x="4609" y="21997"/>
                    <a:pt x="5227" y="21957"/>
                    <a:pt x="5952" y="21874"/>
                  </a:cubicBezTo>
                  <a:cubicBezTo>
                    <a:pt x="10133" y="21391"/>
                    <a:pt x="10133" y="20748"/>
                    <a:pt x="10133" y="20105"/>
                  </a:cubicBezTo>
                  <a:cubicBezTo>
                    <a:pt x="10133" y="19461"/>
                    <a:pt x="11259" y="4182"/>
                    <a:pt x="11259" y="3379"/>
                  </a:cubicBezTo>
                  <a:cubicBezTo>
                    <a:pt x="11259" y="2574"/>
                    <a:pt x="9972" y="1"/>
                    <a:pt x="85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613;p43">
              <a:extLst>
                <a:ext uri="{FF2B5EF4-FFF2-40B4-BE49-F238E27FC236}">
                  <a16:creationId xmlns:a16="http://schemas.microsoft.com/office/drawing/2014/main" id="{96B5A8E1-6BB6-4EAC-9E4F-3809B19D7963}"/>
                </a:ext>
              </a:extLst>
            </p:cNvPr>
            <p:cNvSpPr/>
            <p:nvPr/>
          </p:nvSpPr>
          <p:spPr>
            <a:xfrm>
              <a:off x="8047576" y="2965607"/>
              <a:ext cx="198299" cy="399338"/>
            </a:xfrm>
            <a:custGeom>
              <a:avLst/>
              <a:gdLst/>
              <a:ahLst/>
              <a:cxnLst/>
              <a:rect l="l" t="t" r="r" b="b"/>
              <a:pathLst>
                <a:path w="11216" h="22587" extrusionOk="0">
                  <a:moveTo>
                    <a:pt x="8187" y="591"/>
                  </a:moveTo>
                  <a:cubicBezTo>
                    <a:pt x="9414" y="591"/>
                    <a:pt x="10625" y="3002"/>
                    <a:pt x="10625" y="3673"/>
                  </a:cubicBezTo>
                  <a:cubicBezTo>
                    <a:pt x="10625" y="4087"/>
                    <a:pt x="10300" y="8685"/>
                    <a:pt x="10016" y="12743"/>
                  </a:cubicBezTo>
                  <a:cubicBezTo>
                    <a:pt x="9739" y="16682"/>
                    <a:pt x="9498" y="20084"/>
                    <a:pt x="9498" y="20399"/>
                  </a:cubicBezTo>
                  <a:cubicBezTo>
                    <a:pt x="9498" y="20878"/>
                    <a:pt x="9498" y="21421"/>
                    <a:pt x="5579" y="21874"/>
                  </a:cubicBezTo>
                  <a:cubicBezTo>
                    <a:pt x="4885" y="21954"/>
                    <a:pt x="4278" y="21995"/>
                    <a:pt x="3757" y="21995"/>
                  </a:cubicBezTo>
                  <a:cubicBezTo>
                    <a:pt x="2665" y="21995"/>
                    <a:pt x="1948" y="21818"/>
                    <a:pt x="1584" y="21464"/>
                  </a:cubicBezTo>
                  <a:cubicBezTo>
                    <a:pt x="1282" y="21168"/>
                    <a:pt x="1178" y="20724"/>
                    <a:pt x="1241" y="19982"/>
                  </a:cubicBezTo>
                  <a:lnTo>
                    <a:pt x="6371" y="6351"/>
                  </a:lnTo>
                  <a:cubicBezTo>
                    <a:pt x="6420" y="6220"/>
                    <a:pt x="6372" y="6074"/>
                    <a:pt x="6255" y="5998"/>
                  </a:cubicBezTo>
                  <a:cubicBezTo>
                    <a:pt x="6206" y="5966"/>
                    <a:pt x="6150" y="5951"/>
                    <a:pt x="6095" y="5951"/>
                  </a:cubicBezTo>
                  <a:cubicBezTo>
                    <a:pt x="6019" y="5951"/>
                    <a:pt x="5943" y="5980"/>
                    <a:pt x="5886" y="6037"/>
                  </a:cubicBezTo>
                  <a:cubicBezTo>
                    <a:pt x="5879" y="6045"/>
                    <a:pt x="5156" y="6755"/>
                    <a:pt x="4004" y="6755"/>
                  </a:cubicBezTo>
                  <a:cubicBezTo>
                    <a:pt x="2987" y="6755"/>
                    <a:pt x="1327" y="6483"/>
                    <a:pt x="767" y="6247"/>
                  </a:cubicBezTo>
                  <a:cubicBezTo>
                    <a:pt x="1730" y="5644"/>
                    <a:pt x="4374" y="3838"/>
                    <a:pt x="4493" y="3756"/>
                  </a:cubicBezTo>
                  <a:cubicBezTo>
                    <a:pt x="4610" y="3676"/>
                    <a:pt x="4654" y="3525"/>
                    <a:pt x="4597" y="3396"/>
                  </a:cubicBezTo>
                  <a:cubicBezTo>
                    <a:pt x="4550" y="3285"/>
                    <a:pt x="4442" y="3217"/>
                    <a:pt x="4326" y="3217"/>
                  </a:cubicBezTo>
                  <a:cubicBezTo>
                    <a:pt x="4306" y="3217"/>
                    <a:pt x="4285" y="3219"/>
                    <a:pt x="4265" y="3223"/>
                  </a:cubicBezTo>
                  <a:cubicBezTo>
                    <a:pt x="3739" y="3336"/>
                    <a:pt x="3027" y="3431"/>
                    <a:pt x="2459" y="3431"/>
                  </a:cubicBezTo>
                  <a:cubicBezTo>
                    <a:pt x="2075" y="3431"/>
                    <a:pt x="1758" y="3388"/>
                    <a:pt x="1608" y="3276"/>
                  </a:cubicBezTo>
                  <a:cubicBezTo>
                    <a:pt x="1141" y="2925"/>
                    <a:pt x="993" y="2587"/>
                    <a:pt x="1042" y="2505"/>
                  </a:cubicBezTo>
                  <a:cubicBezTo>
                    <a:pt x="1168" y="2464"/>
                    <a:pt x="1368" y="2446"/>
                    <a:pt x="1621" y="2425"/>
                  </a:cubicBezTo>
                  <a:cubicBezTo>
                    <a:pt x="2189" y="2377"/>
                    <a:pt x="3045" y="2304"/>
                    <a:pt x="4266" y="1860"/>
                  </a:cubicBezTo>
                  <a:cubicBezTo>
                    <a:pt x="4831" y="1654"/>
                    <a:pt x="5301" y="1449"/>
                    <a:pt x="5714" y="1267"/>
                  </a:cubicBezTo>
                  <a:cubicBezTo>
                    <a:pt x="6609" y="874"/>
                    <a:pt x="7255" y="591"/>
                    <a:pt x="8187" y="591"/>
                  </a:cubicBezTo>
                  <a:close/>
                  <a:moveTo>
                    <a:pt x="8187" y="0"/>
                  </a:moveTo>
                  <a:cubicBezTo>
                    <a:pt x="7132" y="0"/>
                    <a:pt x="6401" y="320"/>
                    <a:pt x="5477" y="725"/>
                  </a:cubicBezTo>
                  <a:cubicBezTo>
                    <a:pt x="5072" y="903"/>
                    <a:pt x="4611" y="1105"/>
                    <a:pt x="4065" y="1304"/>
                  </a:cubicBezTo>
                  <a:cubicBezTo>
                    <a:pt x="2916" y="1721"/>
                    <a:pt x="2107" y="1790"/>
                    <a:pt x="1572" y="1836"/>
                  </a:cubicBezTo>
                  <a:cubicBezTo>
                    <a:pt x="1280" y="1861"/>
                    <a:pt x="1048" y="1880"/>
                    <a:pt x="855" y="1944"/>
                  </a:cubicBezTo>
                  <a:cubicBezTo>
                    <a:pt x="621" y="2023"/>
                    <a:pt x="466" y="2196"/>
                    <a:pt x="430" y="2419"/>
                  </a:cubicBezTo>
                  <a:cubicBezTo>
                    <a:pt x="354" y="2886"/>
                    <a:pt x="806" y="3412"/>
                    <a:pt x="1254" y="3748"/>
                  </a:cubicBezTo>
                  <a:cubicBezTo>
                    <a:pt x="1530" y="3955"/>
                    <a:pt x="2004" y="4023"/>
                    <a:pt x="2502" y="4023"/>
                  </a:cubicBezTo>
                  <a:cubicBezTo>
                    <a:pt x="2697" y="4023"/>
                    <a:pt x="2896" y="4012"/>
                    <a:pt x="3089" y="3996"/>
                  </a:cubicBezTo>
                  <a:lnTo>
                    <a:pt x="3089" y="3996"/>
                  </a:lnTo>
                  <a:cubicBezTo>
                    <a:pt x="2128" y="4647"/>
                    <a:pt x="799" y="5541"/>
                    <a:pt x="315" y="5831"/>
                  </a:cubicBezTo>
                  <a:cubicBezTo>
                    <a:pt x="0" y="6021"/>
                    <a:pt x="27" y="6262"/>
                    <a:pt x="53" y="6357"/>
                  </a:cubicBezTo>
                  <a:cubicBezTo>
                    <a:pt x="285" y="7194"/>
                    <a:pt x="3968" y="7345"/>
                    <a:pt x="4005" y="7345"/>
                  </a:cubicBezTo>
                  <a:cubicBezTo>
                    <a:pt x="4522" y="7344"/>
                    <a:pt x="5031" y="7227"/>
                    <a:pt x="5496" y="7000"/>
                  </a:cubicBezTo>
                  <a:lnTo>
                    <a:pt x="5496" y="7000"/>
                  </a:lnTo>
                  <a:lnTo>
                    <a:pt x="673" y="19812"/>
                  </a:lnTo>
                  <a:cubicBezTo>
                    <a:pt x="663" y="19837"/>
                    <a:pt x="658" y="19862"/>
                    <a:pt x="655" y="19889"/>
                  </a:cubicBezTo>
                  <a:cubicBezTo>
                    <a:pt x="597" y="20528"/>
                    <a:pt x="604" y="21332"/>
                    <a:pt x="1173" y="21887"/>
                  </a:cubicBezTo>
                  <a:cubicBezTo>
                    <a:pt x="1655" y="22359"/>
                    <a:pt x="2476" y="22587"/>
                    <a:pt x="3746" y="22587"/>
                  </a:cubicBezTo>
                  <a:cubicBezTo>
                    <a:pt x="4294" y="22587"/>
                    <a:pt x="4924" y="22544"/>
                    <a:pt x="5647" y="22461"/>
                  </a:cubicBezTo>
                  <a:cubicBezTo>
                    <a:pt x="9780" y="21984"/>
                    <a:pt x="10090" y="21335"/>
                    <a:pt x="10090" y="20399"/>
                  </a:cubicBezTo>
                  <a:cubicBezTo>
                    <a:pt x="10090" y="20105"/>
                    <a:pt x="10352" y="16384"/>
                    <a:pt x="10605" y="12784"/>
                  </a:cubicBezTo>
                  <a:cubicBezTo>
                    <a:pt x="10905" y="8519"/>
                    <a:pt x="11216" y="4107"/>
                    <a:pt x="11216" y="3673"/>
                  </a:cubicBezTo>
                  <a:cubicBezTo>
                    <a:pt x="11216" y="2772"/>
                    <a:pt x="9852" y="0"/>
                    <a:pt x="8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614;p43">
              <a:extLst>
                <a:ext uri="{FF2B5EF4-FFF2-40B4-BE49-F238E27FC236}">
                  <a16:creationId xmlns:a16="http://schemas.microsoft.com/office/drawing/2014/main" id="{67FC4348-1DBE-413C-BEF6-299C4DEEED34}"/>
                </a:ext>
              </a:extLst>
            </p:cNvPr>
            <p:cNvSpPr/>
            <p:nvPr/>
          </p:nvSpPr>
          <p:spPr>
            <a:xfrm>
              <a:off x="8155336" y="3022873"/>
              <a:ext cx="13508" cy="53146"/>
            </a:xfrm>
            <a:custGeom>
              <a:avLst/>
              <a:gdLst/>
              <a:ahLst/>
              <a:cxnLst/>
              <a:rect l="l" t="t" r="r" b="b"/>
              <a:pathLst>
                <a:path w="764" h="3006" extrusionOk="0">
                  <a:moveTo>
                    <a:pt x="0" y="3006"/>
                  </a:moveTo>
                  <a:lnTo>
                    <a:pt x="763"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615;p43">
              <a:extLst>
                <a:ext uri="{FF2B5EF4-FFF2-40B4-BE49-F238E27FC236}">
                  <a16:creationId xmlns:a16="http://schemas.microsoft.com/office/drawing/2014/main" id="{EAFB5C3F-B7DD-4699-9B94-CC89C62E996D}"/>
                </a:ext>
              </a:extLst>
            </p:cNvPr>
            <p:cNvSpPr/>
            <p:nvPr/>
          </p:nvSpPr>
          <p:spPr>
            <a:xfrm>
              <a:off x="8149430" y="3017551"/>
              <a:ext cx="25247" cy="63701"/>
            </a:xfrm>
            <a:custGeom>
              <a:avLst/>
              <a:gdLst/>
              <a:ahLst/>
              <a:cxnLst/>
              <a:rect l="l" t="t" r="r" b="b"/>
              <a:pathLst>
                <a:path w="1428" h="3603" extrusionOk="0">
                  <a:moveTo>
                    <a:pt x="1099" y="0"/>
                  </a:moveTo>
                  <a:cubicBezTo>
                    <a:pt x="964" y="0"/>
                    <a:pt x="842" y="92"/>
                    <a:pt x="810" y="228"/>
                  </a:cubicBezTo>
                  <a:lnTo>
                    <a:pt x="49" y="3235"/>
                  </a:lnTo>
                  <a:cubicBezTo>
                    <a:pt x="1" y="3421"/>
                    <a:pt x="142" y="3603"/>
                    <a:pt x="334" y="3603"/>
                  </a:cubicBezTo>
                  <a:cubicBezTo>
                    <a:pt x="470" y="3603"/>
                    <a:pt x="587" y="3511"/>
                    <a:pt x="621" y="3380"/>
                  </a:cubicBezTo>
                  <a:lnTo>
                    <a:pt x="1383" y="375"/>
                  </a:lnTo>
                  <a:cubicBezTo>
                    <a:pt x="1427" y="215"/>
                    <a:pt x="1331" y="51"/>
                    <a:pt x="1172" y="9"/>
                  </a:cubicBezTo>
                  <a:cubicBezTo>
                    <a:pt x="1147" y="3"/>
                    <a:pt x="1123" y="0"/>
                    <a:pt x="109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616;p43">
              <a:extLst>
                <a:ext uri="{FF2B5EF4-FFF2-40B4-BE49-F238E27FC236}">
                  <a16:creationId xmlns:a16="http://schemas.microsoft.com/office/drawing/2014/main" id="{C0201D9F-0835-42C9-8C83-0E805B42F05C}"/>
                </a:ext>
              </a:extLst>
            </p:cNvPr>
            <p:cNvSpPr/>
            <p:nvPr/>
          </p:nvSpPr>
          <p:spPr>
            <a:xfrm>
              <a:off x="8027385" y="3257999"/>
              <a:ext cx="193366" cy="234066"/>
            </a:xfrm>
            <a:custGeom>
              <a:avLst/>
              <a:gdLst/>
              <a:ahLst/>
              <a:cxnLst/>
              <a:rect l="l" t="t" r="r" b="b"/>
              <a:pathLst>
                <a:path w="10937" h="13239" extrusionOk="0">
                  <a:moveTo>
                    <a:pt x="7077" y="1"/>
                  </a:moveTo>
                  <a:cubicBezTo>
                    <a:pt x="7077" y="1"/>
                    <a:pt x="1931" y="1448"/>
                    <a:pt x="965" y="3700"/>
                  </a:cubicBezTo>
                  <a:cubicBezTo>
                    <a:pt x="1" y="5949"/>
                    <a:pt x="162" y="9329"/>
                    <a:pt x="2092" y="11257"/>
                  </a:cubicBezTo>
                  <a:cubicBezTo>
                    <a:pt x="3430" y="12596"/>
                    <a:pt x="4227" y="13239"/>
                    <a:pt x="5287" y="13239"/>
                  </a:cubicBezTo>
                  <a:cubicBezTo>
                    <a:pt x="5755" y="13239"/>
                    <a:pt x="6275" y="13113"/>
                    <a:pt x="6916" y="12866"/>
                  </a:cubicBezTo>
                  <a:cubicBezTo>
                    <a:pt x="9006" y="12062"/>
                    <a:pt x="9490" y="10775"/>
                    <a:pt x="9650" y="9488"/>
                  </a:cubicBezTo>
                  <a:cubicBezTo>
                    <a:pt x="9811" y="8202"/>
                    <a:pt x="10936" y="3861"/>
                    <a:pt x="7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617;p43">
              <a:extLst>
                <a:ext uri="{FF2B5EF4-FFF2-40B4-BE49-F238E27FC236}">
                  <a16:creationId xmlns:a16="http://schemas.microsoft.com/office/drawing/2014/main" id="{08943057-14F2-44EA-91E1-D9120BF61AB3}"/>
                </a:ext>
              </a:extLst>
            </p:cNvPr>
            <p:cNvSpPr/>
            <p:nvPr/>
          </p:nvSpPr>
          <p:spPr>
            <a:xfrm>
              <a:off x="8022417" y="3252748"/>
              <a:ext cx="197804" cy="244497"/>
            </a:xfrm>
            <a:custGeom>
              <a:avLst/>
              <a:gdLst/>
              <a:ahLst/>
              <a:cxnLst/>
              <a:rect l="l" t="t" r="r" b="b"/>
              <a:pathLst>
                <a:path w="11188" h="13829" extrusionOk="0">
                  <a:moveTo>
                    <a:pt x="7272" y="631"/>
                  </a:moveTo>
                  <a:cubicBezTo>
                    <a:pt x="10543" y="4008"/>
                    <a:pt x="9955" y="7726"/>
                    <a:pt x="9700" y="9325"/>
                  </a:cubicBezTo>
                  <a:cubicBezTo>
                    <a:pt x="9675" y="9490"/>
                    <a:pt x="9652" y="9632"/>
                    <a:pt x="9637" y="9749"/>
                  </a:cubicBezTo>
                  <a:cubicBezTo>
                    <a:pt x="9490" y="10927"/>
                    <a:pt x="9080" y="12122"/>
                    <a:pt x="7090" y="12888"/>
                  </a:cubicBezTo>
                  <a:cubicBezTo>
                    <a:pt x="6489" y="13119"/>
                    <a:pt x="6008" y="13240"/>
                    <a:pt x="5574" y="13240"/>
                  </a:cubicBezTo>
                  <a:cubicBezTo>
                    <a:pt x="4613" y="13240"/>
                    <a:pt x="3881" y="12647"/>
                    <a:pt x="2580" y="11347"/>
                  </a:cubicBezTo>
                  <a:cubicBezTo>
                    <a:pt x="688" y="9453"/>
                    <a:pt x="620" y="6207"/>
                    <a:pt x="1518" y="4114"/>
                  </a:cubicBezTo>
                  <a:cubicBezTo>
                    <a:pt x="2322" y="2236"/>
                    <a:pt x="6394" y="901"/>
                    <a:pt x="7272" y="631"/>
                  </a:cubicBezTo>
                  <a:close/>
                  <a:moveTo>
                    <a:pt x="7357" y="1"/>
                  </a:moveTo>
                  <a:cubicBezTo>
                    <a:pt x="7330" y="1"/>
                    <a:pt x="7303" y="4"/>
                    <a:pt x="7277" y="12"/>
                  </a:cubicBezTo>
                  <a:cubicBezTo>
                    <a:pt x="7061" y="73"/>
                    <a:pt x="1984" y="1525"/>
                    <a:pt x="974" y="3879"/>
                  </a:cubicBezTo>
                  <a:cubicBezTo>
                    <a:pt x="1" y="6152"/>
                    <a:pt x="85" y="9689"/>
                    <a:pt x="2162" y="11765"/>
                  </a:cubicBezTo>
                  <a:cubicBezTo>
                    <a:pt x="3510" y="13111"/>
                    <a:pt x="4373" y="13828"/>
                    <a:pt x="5564" y="13828"/>
                  </a:cubicBezTo>
                  <a:cubicBezTo>
                    <a:pt x="6065" y="13828"/>
                    <a:pt x="6626" y="13700"/>
                    <a:pt x="7303" y="13439"/>
                  </a:cubicBezTo>
                  <a:cubicBezTo>
                    <a:pt x="9588" y="12560"/>
                    <a:pt x="10062" y="11118"/>
                    <a:pt x="10224" y="9822"/>
                  </a:cubicBezTo>
                  <a:cubicBezTo>
                    <a:pt x="10238" y="9710"/>
                    <a:pt x="10259" y="9574"/>
                    <a:pt x="10284" y="9417"/>
                  </a:cubicBezTo>
                  <a:cubicBezTo>
                    <a:pt x="10555" y="7708"/>
                    <a:pt x="11187" y="3709"/>
                    <a:pt x="7566" y="89"/>
                  </a:cubicBezTo>
                  <a:cubicBezTo>
                    <a:pt x="7510" y="31"/>
                    <a:pt x="7434" y="1"/>
                    <a:pt x="7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618;p43">
              <a:extLst>
                <a:ext uri="{FF2B5EF4-FFF2-40B4-BE49-F238E27FC236}">
                  <a16:creationId xmlns:a16="http://schemas.microsoft.com/office/drawing/2014/main" id="{C1992585-D7EB-4098-83BC-A23A78C4D5C8}"/>
                </a:ext>
              </a:extLst>
            </p:cNvPr>
            <p:cNvSpPr/>
            <p:nvPr/>
          </p:nvSpPr>
          <p:spPr>
            <a:xfrm>
              <a:off x="7973355" y="4437609"/>
              <a:ext cx="264457" cy="218949"/>
            </a:xfrm>
            <a:custGeom>
              <a:avLst/>
              <a:gdLst/>
              <a:ahLst/>
              <a:cxnLst/>
              <a:rect l="l" t="t" r="r" b="b"/>
              <a:pathLst>
                <a:path w="14958" h="12384" extrusionOk="0">
                  <a:moveTo>
                    <a:pt x="2809" y="1"/>
                  </a:moveTo>
                  <a:cubicBezTo>
                    <a:pt x="2412" y="1"/>
                    <a:pt x="2055" y="55"/>
                    <a:pt x="1770" y="185"/>
                  </a:cubicBezTo>
                  <a:cubicBezTo>
                    <a:pt x="1" y="989"/>
                    <a:pt x="1" y="1794"/>
                    <a:pt x="2252" y="5332"/>
                  </a:cubicBezTo>
                  <a:cubicBezTo>
                    <a:pt x="4288" y="8529"/>
                    <a:pt x="9607" y="12384"/>
                    <a:pt x="12155" y="12384"/>
                  </a:cubicBezTo>
                  <a:cubicBezTo>
                    <a:pt x="12426" y="12384"/>
                    <a:pt x="12666" y="12340"/>
                    <a:pt x="12867" y="12248"/>
                  </a:cubicBezTo>
                  <a:cubicBezTo>
                    <a:pt x="14958" y="11282"/>
                    <a:pt x="13028" y="4848"/>
                    <a:pt x="13028" y="4848"/>
                  </a:cubicBezTo>
                  <a:lnTo>
                    <a:pt x="8042" y="1472"/>
                  </a:lnTo>
                  <a:cubicBezTo>
                    <a:pt x="8042" y="1472"/>
                    <a:pt x="4875" y="1"/>
                    <a:pt x="28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619;p43">
              <a:extLst>
                <a:ext uri="{FF2B5EF4-FFF2-40B4-BE49-F238E27FC236}">
                  <a16:creationId xmlns:a16="http://schemas.microsoft.com/office/drawing/2014/main" id="{9BAF426E-05DF-4C83-B0CD-3247BF952613}"/>
                </a:ext>
              </a:extLst>
            </p:cNvPr>
            <p:cNvSpPr/>
            <p:nvPr/>
          </p:nvSpPr>
          <p:spPr>
            <a:xfrm>
              <a:off x="7973744" y="4432464"/>
              <a:ext cx="269249" cy="229221"/>
            </a:xfrm>
            <a:custGeom>
              <a:avLst/>
              <a:gdLst/>
              <a:ahLst/>
              <a:cxnLst/>
              <a:rect l="l" t="t" r="r" b="b"/>
              <a:pathLst>
                <a:path w="15229" h="12965" extrusionOk="0">
                  <a:moveTo>
                    <a:pt x="2779" y="588"/>
                  </a:moveTo>
                  <a:cubicBezTo>
                    <a:pt x="4380" y="588"/>
                    <a:pt x="6861" y="1554"/>
                    <a:pt x="7873" y="2021"/>
                  </a:cubicBezTo>
                  <a:lnTo>
                    <a:pt x="12752" y="5326"/>
                  </a:lnTo>
                  <a:cubicBezTo>
                    <a:pt x="13275" y="7120"/>
                    <a:pt x="14216" y="11580"/>
                    <a:pt x="12720" y="12270"/>
                  </a:cubicBezTo>
                  <a:cubicBezTo>
                    <a:pt x="12554" y="12347"/>
                    <a:pt x="12353" y="12383"/>
                    <a:pt x="12122" y="12383"/>
                  </a:cubicBezTo>
                  <a:cubicBezTo>
                    <a:pt x="9808" y="12383"/>
                    <a:pt x="4553" y="8722"/>
                    <a:pt x="2479" y="5464"/>
                  </a:cubicBezTo>
                  <a:cubicBezTo>
                    <a:pt x="1296" y="3605"/>
                    <a:pt x="603" y="2313"/>
                    <a:pt x="807" y="1627"/>
                  </a:cubicBezTo>
                  <a:cubicBezTo>
                    <a:pt x="904" y="1299"/>
                    <a:pt x="1213" y="1044"/>
                    <a:pt x="1870" y="745"/>
                  </a:cubicBezTo>
                  <a:cubicBezTo>
                    <a:pt x="2113" y="634"/>
                    <a:pt x="2424" y="588"/>
                    <a:pt x="2779" y="588"/>
                  </a:cubicBezTo>
                  <a:close/>
                  <a:moveTo>
                    <a:pt x="2779" y="0"/>
                  </a:moveTo>
                  <a:cubicBezTo>
                    <a:pt x="2342" y="0"/>
                    <a:pt x="1946" y="61"/>
                    <a:pt x="1626" y="206"/>
                  </a:cubicBezTo>
                  <a:cubicBezTo>
                    <a:pt x="1016" y="483"/>
                    <a:pt x="428" y="826"/>
                    <a:pt x="241" y="1458"/>
                  </a:cubicBezTo>
                  <a:cubicBezTo>
                    <a:pt x="0" y="2269"/>
                    <a:pt x="438" y="3359"/>
                    <a:pt x="1981" y="5781"/>
                  </a:cubicBezTo>
                  <a:cubicBezTo>
                    <a:pt x="4044" y="9023"/>
                    <a:pt x="9425" y="12964"/>
                    <a:pt x="12155" y="12964"/>
                  </a:cubicBezTo>
                  <a:cubicBezTo>
                    <a:pt x="12462" y="12964"/>
                    <a:pt x="12736" y="12914"/>
                    <a:pt x="12969" y="12807"/>
                  </a:cubicBezTo>
                  <a:cubicBezTo>
                    <a:pt x="15228" y="11764"/>
                    <a:pt x="13494" y="5739"/>
                    <a:pt x="13289" y="5055"/>
                  </a:cubicBezTo>
                  <a:cubicBezTo>
                    <a:pt x="13270" y="4989"/>
                    <a:pt x="13229" y="4934"/>
                    <a:pt x="13172" y="4895"/>
                  </a:cubicBezTo>
                  <a:lnTo>
                    <a:pt x="8186" y="1518"/>
                  </a:lnTo>
                  <a:cubicBezTo>
                    <a:pt x="8173" y="1509"/>
                    <a:pt x="8159" y="1502"/>
                    <a:pt x="8145" y="1496"/>
                  </a:cubicBezTo>
                  <a:cubicBezTo>
                    <a:pt x="7987" y="1423"/>
                    <a:pt x="4897" y="0"/>
                    <a:pt x="27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620;p43">
              <a:extLst>
                <a:ext uri="{FF2B5EF4-FFF2-40B4-BE49-F238E27FC236}">
                  <a16:creationId xmlns:a16="http://schemas.microsoft.com/office/drawing/2014/main" id="{7AC19DA7-1E94-40BB-A88A-6ECC3D730AE2}"/>
                </a:ext>
              </a:extLst>
            </p:cNvPr>
            <p:cNvSpPr/>
            <p:nvPr/>
          </p:nvSpPr>
          <p:spPr>
            <a:xfrm>
              <a:off x="7975035" y="4449843"/>
              <a:ext cx="241951" cy="206715"/>
            </a:xfrm>
            <a:custGeom>
              <a:avLst/>
              <a:gdLst/>
              <a:ahLst/>
              <a:cxnLst/>
              <a:rect l="l" t="t" r="r" b="b"/>
              <a:pathLst>
                <a:path w="13685" h="11692" extrusionOk="0">
                  <a:moveTo>
                    <a:pt x="831" y="0"/>
                  </a:moveTo>
                  <a:lnTo>
                    <a:pt x="831" y="0"/>
                  </a:lnTo>
                  <a:cubicBezTo>
                    <a:pt x="0" y="732"/>
                    <a:pt x="359" y="1812"/>
                    <a:pt x="2157" y="4640"/>
                  </a:cubicBezTo>
                  <a:cubicBezTo>
                    <a:pt x="4193" y="7837"/>
                    <a:pt x="9512" y="11692"/>
                    <a:pt x="12060" y="11692"/>
                  </a:cubicBezTo>
                  <a:cubicBezTo>
                    <a:pt x="12331" y="11692"/>
                    <a:pt x="12571" y="11648"/>
                    <a:pt x="12772" y="11556"/>
                  </a:cubicBezTo>
                  <a:cubicBezTo>
                    <a:pt x="13303" y="11310"/>
                    <a:pt x="13575" y="10711"/>
                    <a:pt x="13685" y="9954"/>
                  </a:cubicBezTo>
                  <a:lnTo>
                    <a:pt x="13685" y="9954"/>
                  </a:lnTo>
                  <a:cubicBezTo>
                    <a:pt x="13113" y="10196"/>
                    <a:pt x="12537" y="10308"/>
                    <a:pt x="11957" y="10308"/>
                  </a:cubicBezTo>
                  <a:cubicBezTo>
                    <a:pt x="9551" y="10308"/>
                    <a:pt x="7092" y="8376"/>
                    <a:pt x="4730" y="5765"/>
                  </a:cubicBezTo>
                  <a:cubicBezTo>
                    <a:pt x="2685" y="3504"/>
                    <a:pt x="1436" y="1249"/>
                    <a:pt x="8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621;p43">
              <a:extLst>
                <a:ext uri="{FF2B5EF4-FFF2-40B4-BE49-F238E27FC236}">
                  <a16:creationId xmlns:a16="http://schemas.microsoft.com/office/drawing/2014/main" id="{B59E8E06-9895-453B-A99C-2E6AA9F429E6}"/>
                </a:ext>
              </a:extLst>
            </p:cNvPr>
            <p:cNvSpPr/>
            <p:nvPr/>
          </p:nvSpPr>
          <p:spPr>
            <a:xfrm>
              <a:off x="7967627" y="4444610"/>
              <a:ext cx="254999" cy="217075"/>
            </a:xfrm>
            <a:custGeom>
              <a:avLst/>
              <a:gdLst/>
              <a:ahLst/>
              <a:cxnLst/>
              <a:rect l="l" t="t" r="r" b="b"/>
              <a:pathLst>
                <a:path w="14423" h="12278" extrusionOk="0">
                  <a:moveTo>
                    <a:pt x="1192" y="843"/>
                  </a:moveTo>
                  <a:lnTo>
                    <a:pt x="1192" y="843"/>
                  </a:lnTo>
                  <a:cubicBezTo>
                    <a:pt x="1841" y="2108"/>
                    <a:pt x="3058" y="4190"/>
                    <a:pt x="4930" y="6260"/>
                  </a:cubicBezTo>
                  <a:cubicBezTo>
                    <a:pt x="7761" y="9388"/>
                    <a:pt x="10168" y="10908"/>
                    <a:pt x="12354" y="10908"/>
                  </a:cubicBezTo>
                  <a:cubicBezTo>
                    <a:pt x="12813" y="10908"/>
                    <a:pt x="13262" y="10841"/>
                    <a:pt x="13703" y="10708"/>
                  </a:cubicBezTo>
                  <a:lnTo>
                    <a:pt x="13703" y="10708"/>
                  </a:lnTo>
                  <a:cubicBezTo>
                    <a:pt x="13570" y="11157"/>
                    <a:pt x="13357" y="11450"/>
                    <a:pt x="13066" y="11583"/>
                  </a:cubicBezTo>
                  <a:cubicBezTo>
                    <a:pt x="12900" y="11660"/>
                    <a:pt x="12699" y="11696"/>
                    <a:pt x="12469" y="11696"/>
                  </a:cubicBezTo>
                  <a:cubicBezTo>
                    <a:pt x="10154" y="11696"/>
                    <a:pt x="4899" y="8035"/>
                    <a:pt x="2825" y="4777"/>
                  </a:cubicBezTo>
                  <a:cubicBezTo>
                    <a:pt x="1270" y="2332"/>
                    <a:pt x="942" y="1389"/>
                    <a:pt x="1192" y="843"/>
                  </a:cubicBezTo>
                  <a:close/>
                  <a:moveTo>
                    <a:pt x="1249" y="1"/>
                  </a:moveTo>
                  <a:cubicBezTo>
                    <a:pt x="1177" y="1"/>
                    <a:pt x="1108" y="26"/>
                    <a:pt x="1054" y="75"/>
                  </a:cubicBezTo>
                  <a:cubicBezTo>
                    <a:pt x="0" y="1003"/>
                    <a:pt x="596" y="2374"/>
                    <a:pt x="2327" y="5094"/>
                  </a:cubicBezTo>
                  <a:cubicBezTo>
                    <a:pt x="4390" y="8336"/>
                    <a:pt x="9770" y="12277"/>
                    <a:pt x="12501" y="12277"/>
                  </a:cubicBezTo>
                  <a:cubicBezTo>
                    <a:pt x="12808" y="12276"/>
                    <a:pt x="13082" y="12227"/>
                    <a:pt x="13314" y="12118"/>
                  </a:cubicBezTo>
                  <a:cubicBezTo>
                    <a:pt x="13895" y="11852"/>
                    <a:pt x="14258" y="11237"/>
                    <a:pt x="14396" y="10290"/>
                  </a:cubicBezTo>
                  <a:cubicBezTo>
                    <a:pt x="14422" y="10104"/>
                    <a:pt x="14274" y="9952"/>
                    <a:pt x="14103" y="9952"/>
                  </a:cubicBezTo>
                  <a:cubicBezTo>
                    <a:pt x="14065" y="9952"/>
                    <a:pt x="14026" y="9959"/>
                    <a:pt x="13988" y="9976"/>
                  </a:cubicBezTo>
                  <a:cubicBezTo>
                    <a:pt x="13462" y="10199"/>
                    <a:pt x="12921" y="10311"/>
                    <a:pt x="12360" y="10311"/>
                  </a:cubicBezTo>
                  <a:cubicBezTo>
                    <a:pt x="10346" y="10311"/>
                    <a:pt x="8079" y="8858"/>
                    <a:pt x="5369" y="5862"/>
                  </a:cubicBezTo>
                  <a:cubicBezTo>
                    <a:pt x="3323" y="3601"/>
                    <a:pt x="2076" y="1324"/>
                    <a:pt x="1516" y="168"/>
                  </a:cubicBezTo>
                  <a:cubicBezTo>
                    <a:pt x="1476" y="85"/>
                    <a:pt x="1399" y="26"/>
                    <a:pt x="1308" y="7"/>
                  </a:cubicBezTo>
                  <a:cubicBezTo>
                    <a:pt x="1288" y="3"/>
                    <a:pt x="1268" y="1"/>
                    <a:pt x="12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622;p43">
              <a:extLst>
                <a:ext uri="{FF2B5EF4-FFF2-40B4-BE49-F238E27FC236}">
                  <a16:creationId xmlns:a16="http://schemas.microsoft.com/office/drawing/2014/main" id="{27813D6B-1587-4503-A6AC-756F87C9DDF0}"/>
                </a:ext>
              </a:extLst>
            </p:cNvPr>
            <p:cNvSpPr/>
            <p:nvPr/>
          </p:nvSpPr>
          <p:spPr>
            <a:xfrm>
              <a:off x="8089920" y="3466464"/>
              <a:ext cx="1188591" cy="1193365"/>
            </a:xfrm>
            <a:custGeom>
              <a:avLst/>
              <a:gdLst/>
              <a:ahLst/>
              <a:cxnLst/>
              <a:rect l="l" t="t" r="r" b="b"/>
              <a:pathLst>
                <a:path w="67228" h="67498" extrusionOk="0">
                  <a:moveTo>
                    <a:pt x="45468" y="1"/>
                  </a:moveTo>
                  <a:cubicBezTo>
                    <a:pt x="42438" y="1"/>
                    <a:pt x="35390" y="859"/>
                    <a:pt x="24609" y="7187"/>
                  </a:cubicBezTo>
                  <a:lnTo>
                    <a:pt x="24769" y="12013"/>
                  </a:lnTo>
                  <a:cubicBezTo>
                    <a:pt x="24769" y="12013"/>
                    <a:pt x="14958" y="15710"/>
                    <a:pt x="10133" y="19088"/>
                  </a:cubicBezTo>
                  <a:cubicBezTo>
                    <a:pt x="5308" y="22466"/>
                    <a:pt x="2091" y="25040"/>
                    <a:pt x="1609" y="28255"/>
                  </a:cubicBezTo>
                  <a:cubicBezTo>
                    <a:pt x="1127" y="31472"/>
                    <a:pt x="1448" y="56401"/>
                    <a:pt x="1448" y="56401"/>
                  </a:cubicBezTo>
                  <a:cubicBezTo>
                    <a:pt x="1448" y="56401"/>
                    <a:pt x="0" y="56723"/>
                    <a:pt x="484" y="57687"/>
                  </a:cubicBezTo>
                  <a:cubicBezTo>
                    <a:pt x="967" y="58653"/>
                    <a:pt x="1931" y="62191"/>
                    <a:pt x="3218" y="62512"/>
                  </a:cubicBezTo>
                  <a:cubicBezTo>
                    <a:pt x="4048" y="62720"/>
                    <a:pt x="5012" y="63062"/>
                    <a:pt x="5678" y="63062"/>
                  </a:cubicBezTo>
                  <a:cubicBezTo>
                    <a:pt x="6044" y="63062"/>
                    <a:pt x="6320" y="62958"/>
                    <a:pt x="6434" y="62673"/>
                  </a:cubicBezTo>
                  <a:cubicBezTo>
                    <a:pt x="6756" y="61868"/>
                    <a:pt x="7720" y="57044"/>
                    <a:pt x="8364" y="55436"/>
                  </a:cubicBezTo>
                  <a:cubicBezTo>
                    <a:pt x="9007" y="53827"/>
                    <a:pt x="10133" y="46268"/>
                    <a:pt x="11098" y="40961"/>
                  </a:cubicBezTo>
                  <a:cubicBezTo>
                    <a:pt x="12063" y="35653"/>
                    <a:pt x="12063" y="31955"/>
                    <a:pt x="12063" y="31955"/>
                  </a:cubicBezTo>
                  <a:cubicBezTo>
                    <a:pt x="12063" y="31955"/>
                    <a:pt x="16405" y="31472"/>
                    <a:pt x="22034" y="29542"/>
                  </a:cubicBezTo>
                  <a:cubicBezTo>
                    <a:pt x="27663" y="27612"/>
                    <a:pt x="35866" y="24074"/>
                    <a:pt x="35866" y="24074"/>
                  </a:cubicBezTo>
                  <a:cubicBezTo>
                    <a:pt x="35866" y="24074"/>
                    <a:pt x="42459" y="40639"/>
                    <a:pt x="43907" y="43857"/>
                  </a:cubicBezTo>
                  <a:cubicBezTo>
                    <a:pt x="45355" y="47074"/>
                    <a:pt x="50984" y="54311"/>
                    <a:pt x="52110" y="56401"/>
                  </a:cubicBezTo>
                  <a:cubicBezTo>
                    <a:pt x="53235" y="58492"/>
                    <a:pt x="60312" y="67498"/>
                    <a:pt x="60312" y="67498"/>
                  </a:cubicBezTo>
                  <a:cubicBezTo>
                    <a:pt x="60312" y="67498"/>
                    <a:pt x="63047" y="65085"/>
                    <a:pt x="64816" y="65085"/>
                  </a:cubicBezTo>
                  <a:lnTo>
                    <a:pt x="67228" y="65085"/>
                  </a:lnTo>
                  <a:cubicBezTo>
                    <a:pt x="67228" y="65085"/>
                    <a:pt x="64332" y="57043"/>
                    <a:pt x="61921" y="52219"/>
                  </a:cubicBezTo>
                  <a:cubicBezTo>
                    <a:pt x="59509" y="47395"/>
                    <a:pt x="54522" y="39513"/>
                    <a:pt x="54522" y="39513"/>
                  </a:cubicBezTo>
                  <a:cubicBezTo>
                    <a:pt x="54522" y="39513"/>
                    <a:pt x="50021" y="11374"/>
                    <a:pt x="49858" y="9439"/>
                  </a:cubicBezTo>
                  <a:cubicBezTo>
                    <a:pt x="49547" y="5726"/>
                    <a:pt x="47168" y="120"/>
                    <a:pt x="47168" y="120"/>
                  </a:cubicBezTo>
                  <a:cubicBezTo>
                    <a:pt x="47168" y="120"/>
                    <a:pt x="46596" y="1"/>
                    <a:pt x="45468"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623;p43">
              <a:extLst>
                <a:ext uri="{FF2B5EF4-FFF2-40B4-BE49-F238E27FC236}">
                  <a16:creationId xmlns:a16="http://schemas.microsoft.com/office/drawing/2014/main" id="{36CF000B-2A6D-4C80-8574-748F6BC8A023}"/>
                </a:ext>
              </a:extLst>
            </p:cNvPr>
            <p:cNvSpPr/>
            <p:nvPr/>
          </p:nvSpPr>
          <p:spPr>
            <a:xfrm>
              <a:off x="8090291" y="3461072"/>
              <a:ext cx="1194372" cy="1203990"/>
            </a:xfrm>
            <a:custGeom>
              <a:avLst/>
              <a:gdLst/>
              <a:ahLst/>
              <a:cxnLst/>
              <a:rect l="l" t="t" r="r" b="b"/>
              <a:pathLst>
                <a:path w="67555" h="68099" extrusionOk="0">
                  <a:moveTo>
                    <a:pt x="45500" y="609"/>
                  </a:moveTo>
                  <a:cubicBezTo>
                    <a:pt x="46230" y="609"/>
                    <a:pt x="46711" y="659"/>
                    <a:pt x="46938" y="691"/>
                  </a:cubicBezTo>
                  <a:cubicBezTo>
                    <a:pt x="47314" y="1606"/>
                    <a:pt x="49268" y="6482"/>
                    <a:pt x="49543" y="9769"/>
                  </a:cubicBezTo>
                  <a:cubicBezTo>
                    <a:pt x="49704" y="11694"/>
                    <a:pt x="54026" y="38717"/>
                    <a:pt x="54210" y="39865"/>
                  </a:cubicBezTo>
                  <a:cubicBezTo>
                    <a:pt x="54216" y="39905"/>
                    <a:pt x="54230" y="39943"/>
                    <a:pt x="54252" y="39977"/>
                  </a:cubicBezTo>
                  <a:cubicBezTo>
                    <a:pt x="54302" y="40055"/>
                    <a:pt x="59257" y="47900"/>
                    <a:pt x="61636" y="52657"/>
                  </a:cubicBezTo>
                  <a:cubicBezTo>
                    <a:pt x="63708" y="56803"/>
                    <a:pt x="66169" y="63417"/>
                    <a:pt x="66785" y="65094"/>
                  </a:cubicBezTo>
                  <a:lnTo>
                    <a:pt x="64795" y="65094"/>
                  </a:lnTo>
                  <a:cubicBezTo>
                    <a:pt x="63230" y="65094"/>
                    <a:pt x="61055" y="66781"/>
                    <a:pt x="60334" y="67378"/>
                  </a:cubicBezTo>
                  <a:cubicBezTo>
                    <a:pt x="59201" y="65930"/>
                    <a:pt x="53348" y="58420"/>
                    <a:pt x="52349" y="56566"/>
                  </a:cubicBezTo>
                  <a:cubicBezTo>
                    <a:pt x="51897" y="55725"/>
                    <a:pt x="50754" y="54102"/>
                    <a:pt x="49429" y="52222"/>
                  </a:cubicBezTo>
                  <a:cubicBezTo>
                    <a:pt x="47465" y="49432"/>
                    <a:pt x="45022" y="45961"/>
                    <a:pt x="44157" y="44040"/>
                  </a:cubicBezTo>
                  <a:cubicBezTo>
                    <a:pt x="42728" y="40866"/>
                    <a:pt x="36186" y="24434"/>
                    <a:pt x="36119" y="24269"/>
                  </a:cubicBezTo>
                  <a:cubicBezTo>
                    <a:pt x="36075" y="24157"/>
                    <a:pt x="35966" y="24083"/>
                    <a:pt x="35845" y="24083"/>
                  </a:cubicBezTo>
                  <a:cubicBezTo>
                    <a:pt x="35804" y="24083"/>
                    <a:pt x="35765" y="24092"/>
                    <a:pt x="35728" y="24107"/>
                  </a:cubicBezTo>
                  <a:cubicBezTo>
                    <a:pt x="35646" y="24142"/>
                    <a:pt x="27472" y="27662"/>
                    <a:pt x="21919" y="29567"/>
                  </a:cubicBezTo>
                  <a:cubicBezTo>
                    <a:pt x="16388" y="31463"/>
                    <a:pt x="12053" y="31961"/>
                    <a:pt x="12010" y="31966"/>
                  </a:cubicBezTo>
                  <a:cubicBezTo>
                    <a:pt x="11860" y="31982"/>
                    <a:pt x="11747" y="32109"/>
                    <a:pt x="11747" y="32259"/>
                  </a:cubicBezTo>
                  <a:cubicBezTo>
                    <a:pt x="11747" y="32297"/>
                    <a:pt x="11736" y="35997"/>
                    <a:pt x="10788" y="41212"/>
                  </a:cubicBezTo>
                  <a:cubicBezTo>
                    <a:pt x="10502" y="42782"/>
                    <a:pt x="10202" y="44547"/>
                    <a:pt x="9906" y="46298"/>
                  </a:cubicBezTo>
                  <a:cubicBezTo>
                    <a:pt x="9220" y="50344"/>
                    <a:pt x="8510" y="54527"/>
                    <a:pt x="8070" y="55630"/>
                  </a:cubicBezTo>
                  <a:cubicBezTo>
                    <a:pt x="7686" y="56594"/>
                    <a:pt x="7188" y="58680"/>
                    <a:pt x="6789" y="60355"/>
                  </a:cubicBezTo>
                  <a:cubicBezTo>
                    <a:pt x="6520" y="61487"/>
                    <a:pt x="6264" y="62555"/>
                    <a:pt x="6139" y="62868"/>
                  </a:cubicBezTo>
                  <a:cubicBezTo>
                    <a:pt x="6081" y="63015"/>
                    <a:pt x="5904" y="63071"/>
                    <a:pt x="5662" y="63071"/>
                  </a:cubicBezTo>
                  <a:cubicBezTo>
                    <a:pt x="5218" y="63071"/>
                    <a:pt x="4552" y="62884"/>
                    <a:pt x="3976" y="62721"/>
                  </a:cubicBezTo>
                  <a:cubicBezTo>
                    <a:pt x="3736" y="62654"/>
                    <a:pt x="3498" y="62588"/>
                    <a:pt x="3269" y="62530"/>
                  </a:cubicBezTo>
                  <a:cubicBezTo>
                    <a:pt x="2444" y="62323"/>
                    <a:pt x="1647" y="60214"/>
                    <a:pt x="1171" y="58955"/>
                  </a:cubicBezTo>
                  <a:cubicBezTo>
                    <a:pt x="1000" y="58500"/>
                    <a:pt x="852" y="58107"/>
                    <a:pt x="728" y="57860"/>
                  </a:cubicBezTo>
                  <a:cubicBezTo>
                    <a:pt x="629" y="57661"/>
                    <a:pt x="659" y="57547"/>
                    <a:pt x="692" y="57479"/>
                  </a:cubicBezTo>
                  <a:cubicBezTo>
                    <a:pt x="823" y="57202"/>
                    <a:pt x="1326" y="57032"/>
                    <a:pt x="1492" y="56994"/>
                  </a:cubicBezTo>
                  <a:cubicBezTo>
                    <a:pt x="1630" y="56964"/>
                    <a:pt x="1725" y="56842"/>
                    <a:pt x="1724" y="56702"/>
                  </a:cubicBezTo>
                  <a:cubicBezTo>
                    <a:pt x="1720" y="56452"/>
                    <a:pt x="1408" y="31761"/>
                    <a:pt x="1881" y="28604"/>
                  </a:cubicBezTo>
                  <a:cubicBezTo>
                    <a:pt x="2361" y="25408"/>
                    <a:pt x="5816" y="22762"/>
                    <a:pt x="10283" y="19636"/>
                  </a:cubicBezTo>
                  <a:cubicBezTo>
                    <a:pt x="15022" y="16319"/>
                    <a:pt x="24754" y="12631"/>
                    <a:pt x="24852" y="12593"/>
                  </a:cubicBezTo>
                  <a:cubicBezTo>
                    <a:pt x="24971" y="12549"/>
                    <a:pt x="25047" y="12433"/>
                    <a:pt x="25044" y="12307"/>
                  </a:cubicBezTo>
                  <a:lnTo>
                    <a:pt x="24889" y="7659"/>
                  </a:lnTo>
                  <a:cubicBezTo>
                    <a:pt x="35552" y="1431"/>
                    <a:pt x="42553" y="609"/>
                    <a:pt x="45500" y="609"/>
                  </a:cubicBezTo>
                  <a:close/>
                  <a:moveTo>
                    <a:pt x="45389" y="0"/>
                  </a:moveTo>
                  <a:cubicBezTo>
                    <a:pt x="42284" y="0"/>
                    <a:pt x="35248" y="893"/>
                    <a:pt x="24438" y="7237"/>
                  </a:cubicBezTo>
                  <a:cubicBezTo>
                    <a:pt x="24345" y="7293"/>
                    <a:pt x="24288" y="7395"/>
                    <a:pt x="24292" y="7503"/>
                  </a:cubicBezTo>
                  <a:lnTo>
                    <a:pt x="24446" y="12117"/>
                  </a:lnTo>
                  <a:cubicBezTo>
                    <a:pt x="23025" y="12663"/>
                    <a:pt x="14363" y="16057"/>
                    <a:pt x="9943" y="19152"/>
                  </a:cubicBezTo>
                  <a:cubicBezTo>
                    <a:pt x="5359" y="22359"/>
                    <a:pt x="1811" y="25087"/>
                    <a:pt x="1297" y="28517"/>
                  </a:cubicBezTo>
                  <a:cubicBezTo>
                    <a:pt x="835" y="31594"/>
                    <a:pt x="1097" y="53832"/>
                    <a:pt x="1130" y="56485"/>
                  </a:cubicBezTo>
                  <a:cubicBezTo>
                    <a:pt x="835" y="56586"/>
                    <a:pt x="357" y="56808"/>
                    <a:pt x="158" y="57224"/>
                  </a:cubicBezTo>
                  <a:cubicBezTo>
                    <a:pt x="67" y="57416"/>
                    <a:pt x="0" y="57727"/>
                    <a:pt x="198" y="58124"/>
                  </a:cubicBezTo>
                  <a:cubicBezTo>
                    <a:pt x="309" y="58344"/>
                    <a:pt x="452" y="58724"/>
                    <a:pt x="619" y="59164"/>
                  </a:cubicBezTo>
                  <a:cubicBezTo>
                    <a:pt x="1202" y="60709"/>
                    <a:pt x="2000" y="62822"/>
                    <a:pt x="3125" y="63104"/>
                  </a:cubicBezTo>
                  <a:cubicBezTo>
                    <a:pt x="3348" y="63159"/>
                    <a:pt x="3582" y="63225"/>
                    <a:pt x="3815" y="63291"/>
                  </a:cubicBezTo>
                  <a:cubicBezTo>
                    <a:pt x="4469" y="63476"/>
                    <a:pt x="5135" y="63663"/>
                    <a:pt x="5670" y="63663"/>
                  </a:cubicBezTo>
                  <a:cubicBezTo>
                    <a:pt x="6145" y="63663"/>
                    <a:pt x="6517" y="63515"/>
                    <a:pt x="6688" y="63088"/>
                  </a:cubicBezTo>
                  <a:cubicBezTo>
                    <a:pt x="6829" y="62735"/>
                    <a:pt x="7065" y="61745"/>
                    <a:pt x="7363" y="60493"/>
                  </a:cubicBezTo>
                  <a:cubicBezTo>
                    <a:pt x="7759" y="58835"/>
                    <a:pt x="8250" y="56772"/>
                    <a:pt x="8618" y="55851"/>
                  </a:cubicBezTo>
                  <a:cubicBezTo>
                    <a:pt x="9083" y="54687"/>
                    <a:pt x="9765" y="50661"/>
                    <a:pt x="10489" y="46397"/>
                  </a:cubicBezTo>
                  <a:cubicBezTo>
                    <a:pt x="10785" y="44649"/>
                    <a:pt x="11084" y="42885"/>
                    <a:pt x="11368" y="41319"/>
                  </a:cubicBezTo>
                  <a:cubicBezTo>
                    <a:pt x="12183" y="36839"/>
                    <a:pt x="12314" y="33459"/>
                    <a:pt x="12335" y="32521"/>
                  </a:cubicBezTo>
                  <a:cubicBezTo>
                    <a:pt x="13357" y="32383"/>
                    <a:pt x="17288" y="31781"/>
                    <a:pt x="22110" y="30126"/>
                  </a:cubicBezTo>
                  <a:cubicBezTo>
                    <a:pt x="27102" y="28415"/>
                    <a:pt x="34195" y="25406"/>
                    <a:pt x="35682" y="24771"/>
                  </a:cubicBezTo>
                  <a:cubicBezTo>
                    <a:pt x="36560" y="26971"/>
                    <a:pt x="42287" y="41328"/>
                    <a:pt x="43618" y="44283"/>
                  </a:cubicBezTo>
                  <a:cubicBezTo>
                    <a:pt x="44505" y="46257"/>
                    <a:pt x="46865" y="49607"/>
                    <a:pt x="48947" y="52563"/>
                  </a:cubicBezTo>
                  <a:cubicBezTo>
                    <a:pt x="50259" y="54427"/>
                    <a:pt x="51394" y="56037"/>
                    <a:pt x="51829" y="56847"/>
                  </a:cubicBezTo>
                  <a:cubicBezTo>
                    <a:pt x="52953" y="58935"/>
                    <a:pt x="59769" y="67617"/>
                    <a:pt x="60058" y="67985"/>
                  </a:cubicBezTo>
                  <a:cubicBezTo>
                    <a:pt x="60108" y="68049"/>
                    <a:pt x="60183" y="68090"/>
                    <a:pt x="60263" y="68097"/>
                  </a:cubicBezTo>
                  <a:cubicBezTo>
                    <a:pt x="60273" y="68098"/>
                    <a:pt x="60282" y="68098"/>
                    <a:pt x="60291" y="68098"/>
                  </a:cubicBezTo>
                  <a:cubicBezTo>
                    <a:pt x="60363" y="68098"/>
                    <a:pt x="60432" y="68073"/>
                    <a:pt x="60486" y="68025"/>
                  </a:cubicBezTo>
                  <a:cubicBezTo>
                    <a:pt x="60514" y="68001"/>
                    <a:pt x="63158" y="65686"/>
                    <a:pt x="64795" y="65686"/>
                  </a:cubicBezTo>
                  <a:lnTo>
                    <a:pt x="67207" y="65686"/>
                  </a:lnTo>
                  <a:cubicBezTo>
                    <a:pt x="67411" y="65686"/>
                    <a:pt x="67554" y="65483"/>
                    <a:pt x="67485" y="65291"/>
                  </a:cubicBezTo>
                  <a:cubicBezTo>
                    <a:pt x="67456" y="65210"/>
                    <a:pt x="64557" y="57176"/>
                    <a:pt x="62164" y="52392"/>
                  </a:cubicBezTo>
                  <a:cubicBezTo>
                    <a:pt x="59874" y="47813"/>
                    <a:pt x="55220" y="40404"/>
                    <a:pt x="54784" y="39713"/>
                  </a:cubicBezTo>
                  <a:cubicBezTo>
                    <a:pt x="54551" y="38256"/>
                    <a:pt x="50288" y="11581"/>
                    <a:pt x="50132" y="9720"/>
                  </a:cubicBezTo>
                  <a:cubicBezTo>
                    <a:pt x="49821" y="6004"/>
                    <a:pt x="47517" y="541"/>
                    <a:pt x="47419" y="310"/>
                  </a:cubicBezTo>
                  <a:cubicBezTo>
                    <a:pt x="47381" y="221"/>
                    <a:pt x="47302" y="155"/>
                    <a:pt x="47207" y="135"/>
                  </a:cubicBezTo>
                  <a:cubicBezTo>
                    <a:pt x="47122" y="118"/>
                    <a:pt x="46513" y="0"/>
                    <a:pt x="45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624;p43">
              <a:extLst>
                <a:ext uri="{FF2B5EF4-FFF2-40B4-BE49-F238E27FC236}">
                  <a16:creationId xmlns:a16="http://schemas.microsoft.com/office/drawing/2014/main" id="{A3751879-E18B-44D2-8BF4-3E82A317D3F8}"/>
                </a:ext>
              </a:extLst>
            </p:cNvPr>
            <p:cNvSpPr/>
            <p:nvPr/>
          </p:nvSpPr>
          <p:spPr>
            <a:xfrm>
              <a:off x="9070930" y="4590488"/>
              <a:ext cx="235727" cy="205972"/>
            </a:xfrm>
            <a:custGeom>
              <a:avLst/>
              <a:gdLst/>
              <a:ahLst/>
              <a:cxnLst/>
              <a:rect l="l" t="t" r="r" b="b"/>
              <a:pathLst>
                <a:path w="13333" h="11650" extrusionOk="0">
                  <a:moveTo>
                    <a:pt x="9191" y="1"/>
                  </a:moveTo>
                  <a:cubicBezTo>
                    <a:pt x="8006" y="1"/>
                    <a:pt x="6490" y="869"/>
                    <a:pt x="4825" y="3922"/>
                  </a:cubicBezTo>
                  <a:cubicBezTo>
                    <a:pt x="4825" y="3922"/>
                    <a:pt x="3861" y="5529"/>
                    <a:pt x="3699" y="6013"/>
                  </a:cubicBezTo>
                  <a:cubicBezTo>
                    <a:pt x="3538" y="6495"/>
                    <a:pt x="0" y="6977"/>
                    <a:pt x="483" y="8586"/>
                  </a:cubicBezTo>
                  <a:cubicBezTo>
                    <a:pt x="965" y="10194"/>
                    <a:pt x="4664" y="11481"/>
                    <a:pt x="6434" y="11642"/>
                  </a:cubicBezTo>
                  <a:cubicBezTo>
                    <a:pt x="6491" y="11647"/>
                    <a:pt x="6549" y="11649"/>
                    <a:pt x="6609" y="11649"/>
                  </a:cubicBezTo>
                  <a:cubicBezTo>
                    <a:pt x="8426" y="11649"/>
                    <a:pt x="11761" y="9369"/>
                    <a:pt x="12384" y="8746"/>
                  </a:cubicBezTo>
                  <a:cubicBezTo>
                    <a:pt x="12764" y="8366"/>
                    <a:pt x="13332" y="5869"/>
                    <a:pt x="13028" y="3920"/>
                  </a:cubicBezTo>
                  <a:cubicBezTo>
                    <a:pt x="12817" y="2576"/>
                    <a:pt x="11741" y="1508"/>
                    <a:pt x="11741" y="1508"/>
                  </a:cubicBezTo>
                  <a:cubicBezTo>
                    <a:pt x="11741" y="1508"/>
                    <a:pt x="10753" y="1"/>
                    <a:pt x="9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625;p43">
              <a:extLst>
                <a:ext uri="{FF2B5EF4-FFF2-40B4-BE49-F238E27FC236}">
                  <a16:creationId xmlns:a16="http://schemas.microsoft.com/office/drawing/2014/main" id="{568CE0C9-98D1-4903-A988-517E711FD6CD}"/>
                </a:ext>
              </a:extLst>
            </p:cNvPr>
            <p:cNvSpPr/>
            <p:nvPr/>
          </p:nvSpPr>
          <p:spPr>
            <a:xfrm>
              <a:off x="9067305" y="4585254"/>
              <a:ext cx="244497" cy="216421"/>
            </a:xfrm>
            <a:custGeom>
              <a:avLst/>
              <a:gdLst/>
              <a:ahLst/>
              <a:cxnLst/>
              <a:rect l="l" t="t" r="r" b="b"/>
              <a:pathLst>
                <a:path w="13829" h="12241" extrusionOk="0">
                  <a:moveTo>
                    <a:pt x="9394" y="593"/>
                  </a:moveTo>
                  <a:cubicBezTo>
                    <a:pt x="10775" y="593"/>
                    <a:pt x="11689" y="1954"/>
                    <a:pt x="11699" y="1968"/>
                  </a:cubicBezTo>
                  <a:cubicBezTo>
                    <a:pt x="11710" y="1984"/>
                    <a:pt x="11723" y="2000"/>
                    <a:pt x="11738" y="2014"/>
                  </a:cubicBezTo>
                  <a:cubicBezTo>
                    <a:pt x="11748" y="2024"/>
                    <a:pt x="12748" y="3028"/>
                    <a:pt x="12940" y="4263"/>
                  </a:cubicBezTo>
                  <a:cubicBezTo>
                    <a:pt x="13238" y="6172"/>
                    <a:pt x="12651" y="8564"/>
                    <a:pt x="12380" y="8833"/>
                  </a:cubicBezTo>
                  <a:cubicBezTo>
                    <a:pt x="11788" y="9425"/>
                    <a:pt x="8535" y="11650"/>
                    <a:pt x="6824" y="11650"/>
                  </a:cubicBezTo>
                  <a:cubicBezTo>
                    <a:pt x="6769" y="11650"/>
                    <a:pt x="6717" y="11648"/>
                    <a:pt x="6665" y="11643"/>
                  </a:cubicBezTo>
                  <a:cubicBezTo>
                    <a:pt x="4917" y="11483"/>
                    <a:pt x="1393" y="10203"/>
                    <a:pt x="971" y="8797"/>
                  </a:cubicBezTo>
                  <a:cubicBezTo>
                    <a:pt x="744" y="8040"/>
                    <a:pt x="1814" y="7560"/>
                    <a:pt x="3029" y="7097"/>
                  </a:cubicBezTo>
                  <a:cubicBezTo>
                    <a:pt x="3689" y="6844"/>
                    <a:pt x="4088" y="6693"/>
                    <a:pt x="4185" y="6402"/>
                  </a:cubicBezTo>
                  <a:cubicBezTo>
                    <a:pt x="4307" y="6032"/>
                    <a:pt x="5020" y="4811"/>
                    <a:pt x="5283" y="4370"/>
                  </a:cubicBezTo>
                  <a:cubicBezTo>
                    <a:pt x="5286" y="4366"/>
                    <a:pt x="5287" y="4362"/>
                    <a:pt x="5289" y="4360"/>
                  </a:cubicBezTo>
                  <a:cubicBezTo>
                    <a:pt x="6603" y="1953"/>
                    <a:pt x="7991" y="651"/>
                    <a:pt x="9306" y="595"/>
                  </a:cubicBezTo>
                  <a:cubicBezTo>
                    <a:pt x="9335" y="593"/>
                    <a:pt x="9365" y="593"/>
                    <a:pt x="9394" y="593"/>
                  </a:cubicBezTo>
                  <a:close/>
                  <a:moveTo>
                    <a:pt x="9421" y="0"/>
                  </a:moveTo>
                  <a:cubicBezTo>
                    <a:pt x="9376" y="0"/>
                    <a:pt x="9331" y="1"/>
                    <a:pt x="9285" y="4"/>
                  </a:cubicBezTo>
                  <a:cubicBezTo>
                    <a:pt x="7731" y="67"/>
                    <a:pt x="6212" y="1435"/>
                    <a:pt x="4773" y="4070"/>
                  </a:cubicBezTo>
                  <a:cubicBezTo>
                    <a:pt x="4659" y="4262"/>
                    <a:pt x="3789" y="5721"/>
                    <a:pt x="3646" y="6173"/>
                  </a:cubicBezTo>
                  <a:cubicBezTo>
                    <a:pt x="3567" y="6258"/>
                    <a:pt x="3134" y="6423"/>
                    <a:pt x="2819" y="6544"/>
                  </a:cubicBezTo>
                  <a:cubicBezTo>
                    <a:pt x="1696" y="6972"/>
                    <a:pt x="0" y="7621"/>
                    <a:pt x="404" y="8967"/>
                  </a:cubicBezTo>
                  <a:cubicBezTo>
                    <a:pt x="943" y="10763"/>
                    <a:pt x="4787" y="12066"/>
                    <a:pt x="6611" y="12232"/>
                  </a:cubicBezTo>
                  <a:cubicBezTo>
                    <a:pt x="6673" y="12238"/>
                    <a:pt x="6737" y="12240"/>
                    <a:pt x="6804" y="12240"/>
                  </a:cubicBezTo>
                  <a:cubicBezTo>
                    <a:pt x="8719" y="12240"/>
                    <a:pt x="12126" y="9923"/>
                    <a:pt x="12798" y="9252"/>
                  </a:cubicBezTo>
                  <a:cubicBezTo>
                    <a:pt x="13292" y="8758"/>
                    <a:pt x="13828" y="6114"/>
                    <a:pt x="13525" y="4172"/>
                  </a:cubicBezTo>
                  <a:cubicBezTo>
                    <a:pt x="13316" y="2839"/>
                    <a:pt x="12339" y="1785"/>
                    <a:pt x="12175" y="1618"/>
                  </a:cubicBezTo>
                  <a:cubicBezTo>
                    <a:pt x="12026" y="1401"/>
                    <a:pt x="11011" y="0"/>
                    <a:pt x="9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626;p43">
              <a:extLst>
                <a:ext uri="{FF2B5EF4-FFF2-40B4-BE49-F238E27FC236}">
                  <a16:creationId xmlns:a16="http://schemas.microsoft.com/office/drawing/2014/main" id="{698D3798-40E8-43BF-8354-CD3364E6AA21}"/>
                </a:ext>
              </a:extLst>
            </p:cNvPr>
            <p:cNvSpPr/>
            <p:nvPr/>
          </p:nvSpPr>
          <p:spPr>
            <a:xfrm>
              <a:off x="9078355" y="4620950"/>
              <a:ext cx="228302" cy="175509"/>
            </a:xfrm>
            <a:custGeom>
              <a:avLst/>
              <a:gdLst/>
              <a:ahLst/>
              <a:cxnLst/>
              <a:rect l="l" t="t" r="r" b="b"/>
              <a:pathLst>
                <a:path w="12913" h="9927" extrusionOk="0">
                  <a:moveTo>
                    <a:pt x="11513" y="0"/>
                  </a:moveTo>
                  <a:cubicBezTo>
                    <a:pt x="10297" y="76"/>
                    <a:pt x="8877" y="435"/>
                    <a:pt x="7943" y="1555"/>
                  </a:cubicBezTo>
                  <a:cubicBezTo>
                    <a:pt x="6335" y="3485"/>
                    <a:pt x="7140" y="7828"/>
                    <a:pt x="5210" y="8471"/>
                  </a:cubicBezTo>
                  <a:cubicBezTo>
                    <a:pt x="5042" y="8527"/>
                    <a:pt x="4859" y="8552"/>
                    <a:pt x="4666" y="8552"/>
                  </a:cubicBezTo>
                  <a:cubicBezTo>
                    <a:pt x="3202" y="8552"/>
                    <a:pt x="1121" y="7087"/>
                    <a:pt x="74" y="6270"/>
                  </a:cubicBezTo>
                  <a:cubicBezTo>
                    <a:pt x="6" y="6462"/>
                    <a:pt x="1" y="6669"/>
                    <a:pt x="63" y="6863"/>
                  </a:cubicBezTo>
                  <a:cubicBezTo>
                    <a:pt x="545" y="8471"/>
                    <a:pt x="4244" y="9758"/>
                    <a:pt x="6014" y="9919"/>
                  </a:cubicBezTo>
                  <a:cubicBezTo>
                    <a:pt x="6071" y="9924"/>
                    <a:pt x="6129" y="9926"/>
                    <a:pt x="6189" y="9926"/>
                  </a:cubicBezTo>
                  <a:cubicBezTo>
                    <a:pt x="8006" y="9926"/>
                    <a:pt x="11341" y="7646"/>
                    <a:pt x="11964" y="7023"/>
                  </a:cubicBezTo>
                  <a:cubicBezTo>
                    <a:pt x="12344" y="6643"/>
                    <a:pt x="12912" y="4148"/>
                    <a:pt x="12608" y="2199"/>
                  </a:cubicBezTo>
                  <a:cubicBezTo>
                    <a:pt x="12453" y="1210"/>
                    <a:pt x="11833" y="375"/>
                    <a:pt x="115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627;p43">
              <a:extLst>
                <a:ext uri="{FF2B5EF4-FFF2-40B4-BE49-F238E27FC236}">
                  <a16:creationId xmlns:a16="http://schemas.microsoft.com/office/drawing/2014/main" id="{A186A398-A393-4DB2-AF0A-E79D40B76AED}"/>
                </a:ext>
              </a:extLst>
            </p:cNvPr>
            <p:cNvSpPr/>
            <p:nvPr/>
          </p:nvSpPr>
          <p:spPr>
            <a:xfrm>
              <a:off x="9073069" y="4615717"/>
              <a:ext cx="238733" cy="185958"/>
            </a:xfrm>
            <a:custGeom>
              <a:avLst/>
              <a:gdLst/>
              <a:ahLst/>
              <a:cxnLst/>
              <a:rect l="l" t="t" r="r" b="b"/>
              <a:pathLst>
                <a:path w="13503" h="10518" extrusionOk="0">
                  <a:moveTo>
                    <a:pt x="11683" y="602"/>
                  </a:moveTo>
                  <a:cubicBezTo>
                    <a:pt x="12011" y="1010"/>
                    <a:pt x="12486" y="1722"/>
                    <a:pt x="12614" y="2540"/>
                  </a:cubicBezTo>
                  <a:cubicBezTo>
                    <a:pt x="12912" y="4449"/>
                    <a:pt x="12325" y="6841"/>
                    <a:pt x="12054" y="7110"/>
                  </a:cubicBezTo>
                  <a:cubicBezTo>
                    <a:pt x="11462" y="7702"/>
                    <a:pt x="8209" y="9927"/>
                    <a:pt x="6498" y="9927"/>
                  </a:cubicBezTo>
                  <a:cubicBezTo>
                    <a:pt x="6443" y="9927"/>
                    <a:pt x="6391" y="9925"/>
                    <a:pt x="6339" y="9920"/>
                  </a:cubicBezTo>
                  <a:cubicBezTo>
                    <a:pt x="4631" y="9764"/>
                    <a:pt x="1225" y="8537"/>
                    <a:pt x="678" y="7169"/>
                  </a:cubicBezTo>
                  <a:lnTo>
                    <a:pt x="678" y="7169"/>
                  </a:lnTo>
                  <a:cubicBezTo>
                    <a:pt x="1890" y="8061"/>
                    <a:pt x="3638" y="9142"/>
                    <a:pt x="4977" y="9142"/>
                  </a:cubicBezTo>
                  <a:cubicBezTo>
                    <a:pt x="5198" y="9142"/>
                    <a:pt x="5407" y="9112"/>
                    <a:pt x="5602" y="9048"/>
                  </a:cubicBezTo>
                  <a:cubicBezTo>
                    <a:pt x="6819" y="8641"/>
                    <a:pt x="7077" y="7100"/>
                    <a:pt x="7350" y="5470"/>
                  </a:cubicBezTo>
                  <a:cubicBezTo>
                    <a:pt x="7565" y="4187"/>
                    <a:pt x="7786" y="2860"/>
                    <a:pt x="8470" y="2040"/>
                  </a:cubicBezTo>
                  <a:cubicBezTo>
                    <a:pt x="9170" y="1200"/>
                    <a:pt x="10250" y="717"/>
                    <a:pt x="11683" y="602"/>
                  </a:cubicBezTo>
                  <a:close/>
                  <a:moveTo>
                    <a:pt x="11822" y="0"/>
                  </a:moveTo>
                  <a:cubicBezTo>
                    <a:pt x="11814" y="0"/>
                    <a:pt x="11805" y="1"/>
                    <a:pt x="11796" y="2"/>
                  </a:cubicBezTo>
                  <a:cubicBezTo>
                    <a:pt x="10120" y="105"/>
                    <a:pt x="8849" y="663"/>
                    <a:pt x="8016" y="1662"/>
                  </a:cubicBezTo>
                  <a:cubicBezTo>
                    <a:pt x="7231" y="2604"/>
                    <a:pt x="6995" y="4012"/>
                    <a:pt x="6768" y="5373"/>
                  </a:cubicBezTo>
                  <a:cubicBezTo>
                    <a:pt x="6525" y="6823"/>
                    <a:pt x="6295" y="8193"/>
                    <a:pt x="5415" y="8486"/>
                  </a:cubicBezTo>
                  <a:cubicBezTo>
                    <a:pt x="5281" y="8531"/>
                    <a:pt x="5129" y="8553"/>
                    <a:pt x="4961" y="8553"/>
                  </a:cubicBezTo>
                  <a:cubicBezTo>
                    <a:pt x="3963" y="8553"/>
                    <a:pt x="2399" y="7772"/>
                    <a:pt x="556" y="6333"/>
                  </a:cubicBezTo>
                  <a:cubicBezTo>
                    <a:pt x="501" y="6291"/>
                    <a:pt x="437" y="6271"/>
                    <a:pt x="374" y="6271"/>
                  </a:cubicBezTo>
                  <a:cubicBezTo>
                    <a:pt x="254" y="6271"/>
                    <a:pt x="139" y="6343"/>
                    <a:pt x="95" y="6468"/>
                  </a:cubicBezTo>
                  <a:cubicBezTo>
                    <a:pt x="5" y="6719"/>
                    <a:pt x="0" y="6991"/>
                    <a:pt x="78" y="7244"/>
                  </a:cubicBezTo>
                  <a:cubicBezTo>
                    <a:pt x="617" y="9040"/>
                    <a:pt x="4461" y="10343"/>
                    <a:pt x="6285" y="10509"/>
                  </a:cubicBezTo>
                  <a:cubicBezTo>
                    <a:pt x="6347" y="10515"/>
                    <a:pt x="6411" y="10517"/>
                    <a:pt x="6478" y="10517"/>
                  </a:cubicBezTo>
                  <a:cubicBezTo>
                    <a:pt x="8393" y="10517"/>
                    <a:pt x="11800" y="8200"/>
                    <a:pt x="12472" y="7529"/>
                  </a:cubicBezTo>
                  <a:cubicBezTo>
                    <a:pt x="12967" y="7035"/>
                    <a:pt x="13502" y="4391"/>
                    <a:pt x="13199" y="2449"/>
                  </a:cubicBezTo>
                  <a:cubicBezTo>
                    <a:pt x="13036" y="1404"/>
                    <a:pt x="12402" y="533"/>
                    <a:pt x="12039" y="105"/>
                  </a:cubicBezTo>
                  <a:cubicBezTo>
                    <a:pt x="11984" y="42"/>
                    <a:pt x="11905" y="0"/>
                    <a:pt x="11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628;p43">
              <a:extLst>
                <a:ext uri="{FF2B5EF4-FFF2-40B4-BE49-F238E27FC236}">
                  <a16:creationId xmlns:a16="http://schemas.microsoft.com/office/drawing/2014/main" id="{B0ED5AF4-D523-4C66-B56B-A030D8BC66A5}"/>
                </a:ext>
              </a:extLst>
            </p:cNvPr>
            <p:cNvSpPr/>
            <p:nvPr/>
          </p:nvSpPr>
          <p:spPr>
            <a:xfrm>
              <a:off x="9184647" y="4638825"/>
              <a:ext cx="121974" cy="157635"/>
            </a:xfrm>
            <a:custGeom>
              <a:avLst/>
              <a:gdLst/>
              <a:ahLst/>
              <a:cxnLst/>
              <a:rect l="l" t="t" r="r" b="b"/>
              <a:pathLst>
                <a:path w="6899" h="8916" extrusionOk="0">
                  <a:moveTo>
                    <a:pt x="5281" y="0"/>
                  </a:moveTo>
                  <a:cubicBezTo>
                    <a:pt x="4386" y="0"/>
                    <a:pt x="2860" y="308"/>
                    <a:pt x="2414" y="2313"/>
                  </a:cubicBezTo>
                  <a:cubicBezTo>
                    <a:pt x="1771" y="5209"/>
                    <a:pt x="2574" y="7139"/>
                    <a:pt x="1" y="8908"/>
                  </a:cubicBezTo>
                  <a:cubicBezTo>
                    <a:pt x="58" y="8913"/>
                    <a:pt x="117" y="8916"/>
                    <a:pt x="177" y="8916"/>
                  </a:cubicBezTo>
                  <a:cubicBezTo>
                    <a:pt x="1996" y="8916"/>
                    <a:pt x="5330" y="6636"/>
                    <a:pt x="5952" y="6012"/>
                  </a:cubicBezTo>
                  <a:cubicBezTo>
                    <a:pt x="6332" y="5632"/>
                    <a:pt x="6899" y="3135"/>
                    <a:pt x="6596" y="1188"/>
                  </a:cubicBezTo>
                  <a:cubicBezTo>
                    <a:pt x="6530" y="766"/>
                    <a:pt x="6376" y="378"/>
                    <a:pt x="6200" y="36"/>
                  </a:cubicBezTo>
                  <a:lnTo>
                    <a:pt x="5952" y="61"/>
                  </a:lnTo>
                  <a:cubicBezTo>
                    <a:pt x="5952" y="61"/>
                    <a:pt x="5679" y="0"/>
                    <a:pt x="5281" y="0"/>
                  </a:cubicBezTo>
                  <a:close/>
                </a:path>
              </a:pathLst>
            </a:custGeom>
            <a:solidFill>
              <a:srgbClr val="3F4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629;p43">
              <a:extLst>
                <a:ext uri="{FF2B5EF4-FFF2-40B4-BE49-F238E27FC236}">
                  <a16:creationId xmlns:a16="http://schemas.microsoft.com/office/drawing/2014/main" id="{803E5177-9D64-42FF-A27B-E7BF1B66CA86}"/>
                </a:ext>
              </a:extLst>
            </p:cNvPr>
            <p:cNvSpPr/>
            <p:nvPr/>
          </p:nvSpPr>
          <p:spPr>
            <a:xfrm>
              <a:off x="9177664" y="4633609"/>
              <a:ext cx="134138" cy="168066"/>
            </a:xfrm>
            <a:custGeom>
              <a:avLst/>
              <a:gdLst/>
              <a:ahLst/>
              <a:cxnLst/>
              <a:rect l="l" t="t" r="r" b="b"/>
              <a:pathLst>
                <a:path w="7587" h="9506" extrusionOk="0">
                  <a:moveTo>
                    <a:pt x="5664" y="589"/>
                  </a:moveTo>
                  <a:cubicBezTo>
                    <a:pt x="6007" y="589"/>
                    <a:pt x="6251" y="639"/>
                    <a:pt x="6283" y="647"/>
                  </a:cubicBezTo>
                  <a:cubicBezTo>
                    <a:pt x="6303" y="651"/>
                    <a:pt x="6325" y="653"/>
                    <a:pt x="6347" y="653"/>
                  </a:cubicBezTo>
                  <a:cubicBezTo>
                    <a:pt x="6357" y="653"/>
                    <a:pt x="6367" y="653"/>
                    <a:pt x="6377" y="652"/>
                  </a:cubicBezTo>
                  <a:lnTo>
                    <a:pt x="6420" y="648"/>
                  </a:lnTo>
                  <a:cubicBezTo>
                    <a:pt x="6562" y="955"/>
                    <a:pt x="6654" y="1246"/>
                    <a:pt x="6698" y="1529"/>
                  </a:cubicBezTo>
                  <a:cubicBezTo>
                    <a:pt x="6996" y="3437"/>
                    <a:pt x="6409" y="5829"/>
                    <a:pt x="6138" y="6099"/>
                  </a:cubicBezTo>
                  <a:cubicBezTo>
                    <a:pt x="5628" y="6609"/>
                    <a:pt x="3125" y="8328"/>
                    <a:pt x="1363" y="8796"/>
                  </a:cubicBezTo>
                  <a:cubicBezTo>
                    <a:pt x="2556" y="7628"/>
                    <a:pt x="2667" y="6350"/>
                    <a:pt x="2793" y="4906"/>
                  </a:cubicBezTo>
                  <a:cubicBezTo>
                    <a:pt x="2855" y="4207"/>
                    <a:pt x="2918" y="3484"/>
                    <a:pt x="3098" y="2672"/>
                  </a:cubicBezTo>
                  <a:lnTo>
                    <a:pt x="3098" y="2672"/>
                  </a:lnTo>
                  <a:lnTo>
                    <a:pt x="3096" y="2674"/>
                  </a:lnTo>
                  <a:cubicBezTo>
                    <a:pt x="3497" y="871"/>
                    <a:pt x="4855" y="589"/>
                    <a:pt x="5664" y="589"/>
                  </a:cubicBezTo>
                  <a:close/>
                  <a:moveTo>
                    <a:pt x="5671" y="0"/>
                  </a:moveTo>
                  <a:cubicBezTo>
                    <a:pt x="5402" y="0"/>
                    <a:pt x="5082" y="26"/>
                    <a:pt x="4747" y="110"/>
                  </a:cubicBezTo>
                  <a:cubicBezTo>
                    <a:pt x="3932" y="314"/>
                    <a:pt x="2885" y="902"/>
                    <a:pt x="2520" y="2545"/>
                  </a:cubicBezTo>
                  <a:cubicBezTo>
                    <a:pt x="2331" y="3394"/>
                    <a:pt x="2263" y="4169"/>
                    <a:pt x="2204" y="4854"/>
                  </a:cubicBezTo>
                  <a:cubicBezTo>
                    <a:pt x="2055" y="6551"/>
                    <a:pt x="1949" y="7776"/>
                    <a:pt x="228" y="8959"/>
                  </a:cubicBezTo>
                  <a:cubicBezTo>
                    <a:pt x="0" y="9116"/>
                    <a:pt x="94" y="9472"/>
                    <a:pt x="369" y="9497"/>
                  </a:cubicBezTo>
                  <a:cubicBezTo>
                    <a:pt x="431" y="9503"/>
                    <a:pt x="495" y="9505"/>
                    <a:pt x="562" y="9505"/>
                  </a:cubicBezTo>
                  <a:cubicBezTo>
                    <a:pt x="2477" y="9505"/>
                    <a:pt x="5884" y="7188"/>
                    <a:pt x="6556" y="6517"/>
                  </a:cubicBezTo>
                  <a:cubicBezTo>
                    <a:pt x="7051" y="6023"/>
                    <a:pt x="7586" y="3379"/>
                    <a:pt x="7283" y="1437"/>
                  </a:cubicBezTo>
                  <a:cubicBezTo>
                    <a:pt x="7220" y="1036"/>
                    <a:pt x="7081" y="630"/>
                    <a:pt x="6857" y="197"/>
                  </a:cubicBezTo>
                  <a:cubicBezTo>
                    <a:pt x="6807" y="99"/>
                    <a:pt x="6706" y="37"/>
                    <a:pt x="6598" y="37"/>
                  </a:cubicBezTo>
                  <a:cubicBezTo>
                    <a:pt x="6587" y="37"/>
                    <a:pt x="6576" y="37"/>
                    <a:pt x="6565" y="38"/>
                  </a:cubicBezTo>
                  <a:lnTo>
                    <a:pt x="6360" y="59"/>
                  </a:lnTo>
                  <a:cubicBezTo>
                    <a:pt x="6256" y="40"/>
                    <a:pt x="6003" y="0"/>
                    <a:pt x="56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630;p43">
              <a:extLst>
                <a:ext uri="{FF2B5EF4-FFF2-40B4-BE49-F238E27FC236}">
                  <a16:creationId xmlns:a16="http://schemas.microsoft.com/office/drawing/2014/main" id="{D40CE9EB-2018-4A44-ADBB-911B4E3C70D4}"/>
                </a:ext>
              </a:extLst>
            </p:cNvPr>
            <p:cNvSpPr/>
            <p:nvPr/>
          </p:nvSpPr>
          <p:spPr>
            <a:xfrm>
              <a:off x="8746838" y="3798671"/>
              <a:ext cx="179487" cy="92979"/>
            </a:xfrm>
            <a:custGeom>
              <a:avLst/>
              <a:gdLst/>
              <a:ahLst/>
              <a:cxnLst/>
              <a:rect l="l" t="t" r="r" b="b"/>
              <a:pathLst>
                <a:path w="10152" h="5259" extrusionOk="0">
                  <a:moveTo>
                    <a:pt x="9814" y="0"/>
                  </a:moveTo>
                  <a:cubicBezTo>
                    <a:pt x="9768" y="0"/>
                    <a:pt x="9721" y="11"/>
                    <a:pt x="9677" y="34"/>
                  </a:cubicBezTo>
                  <a:lnTo>
                    <a:pt x="188" y="4697"/>
                  </a:lnTo>
                  <a:cubicBezTo>
                    <a:pt x="64" y="4759"/>
                    <a:pt x="0" y="4896"/>
                    <a:pt x="30" y="5030"/>
                  </a:cubicBezTo>
                  <a:cubicBezTo>
                    <a:pt x="62" y="5163"/>
                    <a:pt x="181" y="5258"/>
                    <a:pt x="319" y="5259"/>
                  </a:cubicBezTo>
                  <a:cubicBezTo>
                    <a:pt x="364" y="5259"/>
                    <a:pt x="408" y="5247"/>
                    <a:pt x="448" y="5227"/>
                  </a:cubicBezTo>
                  <a:lnTo>
                    <a:pt x="9938" y="564"/>
                  </a:lnTo>
                  <a:cubicBezTo>
                    <a:pt x="10087" y="493"/>
                    <a:pt x="10152" y="315"/>
                    <a:pt x="10079" y="165"/>
                  </a:cubicBezTo>
                  <a:cubicBezTo>
                    <a:pt x="10026" y="60"/>
                    <a:pt x="9922" y="0"/>
                    <a:pt x="9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631;p43">
              <a:extLst>
                <a:ext uri="{FF2B5EF4-FFF2-40B4-BE49-F238E27FC236}">
                  <a16:creationId xmlns:a16="http://schemas.microsoft.com/office/drawing/2014/main" id="{A15CA7CF-9CF5-447E-8AD1-BAC1A80BE4F3}"/>
                </a:ext>
              </a:extLst>
            </p:cNvPr>
            <p:cNvSpPr/>
            <p:nvPr/>
          </p:nvSpPr>
          <p:spPr>
            <a:xfrm>
              <a:off x="8823852" y="3824325"/>
              <a:ext cx="155991" cy="30357"/>
            </a:xfrm>
            <a:custGeom>
              <a:avLst/>
              <a:gdLst/>
              <a:ahLst/>
              <a:cxnLst/>
              <a:rect l="l" t="t" r="r" b="b"/>
              <a:pathLst>
                <a:path w="8823" h="1717" extrusionOk="0">
                  <a:moveTo>
                    <a:pt x="8505" y="0"/>
                  </a:moveTo>
                  <a:cubicBezTo>
                    <a:pt x="8492" y="0"/>
                    <a:pt x="8479" y="1"/>
                    <a:pt x="8466" y="3"/>
                  </a:cubicBezTo>
                  <a:lnTo>
                    <a:pt x="265" y="1127"/>
                  </a:lnTo>
                  <a:cubicBezTo>
                    <a:pt x="111" y="1149"/>
                    <a:pt x="0" y="1286"/>
                    <a:pt x="10" y="1441"/>
                  </a:cubicBezTo>
                  <a:cubicBezTo>
                    <a:pt x="21" y="1596"/>
                    <a:pt x="149" y="1715"/>
                    <a:pt x="304" y="1717"/>
                  </a:cubicBezTo>
                  <a:cubicBezTo>
                    <a:pt x="318" y="1715"/>
                    <a:pt x="332" y="1714"/>
                    <a:pt x="345" y="1713"/>
                  </a:cubicBezTo>
                  <a:lnTo>
                    <a:pt x="8548" y="587"/>
                  </a:lnTo>
                  <a:cubicBezTo>
                    <a:pt x="8709" y="566"/>
                    <a:pt x="8822" y="416"/>
                    <a:pt x="8800" y="255"/>
                  </a:cubicBezTo>
                  <a:cubicBezTo>
                    <a:pt x="8778" y="107"/>
                    <a:pt x="8651" y="0"/>
                    <a:pt x="8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632;p43">
              <a:extLst>
                <a:ext uri="{FF2B5EF4-FFF2-40B4-BE49-F238E27FC236}">
                  <a16:creationId xmlns:a16="http://schemas.microsoft.com/office/drawing/2014/main" id="{30BAEC07-7FCD-4749-B181-F35F9A714DBC}"/>
                </a:ext>
              </a:extLst>
            </p:cNvPr>
            <p:cNvSpPr/>
            <p:nvPr/>
          </p:nvSpPr>
          <p:spPr>
            <a:xfrm>
              <a:off x="8058661" y="2663173"/>
              <a:ext cx="943670" cy="967644"/>
            </a:xfrm>
            <a:custGeom>
              <a:avLst/>
              <a:gdLst/>
              <a:ahLst/>
              <a:cxnLst/>
              <a:rect l="l" t="t" r="r" b="b"/>
              <a:pathLst>
                <a:path w="53375" h="54731" extrusionOk="0">
                  <a:moveTo>
                    <a:pt x="47339" y="1"/>
                  </a:moveTo>
                  <a:cubicBezTo>
                    <a:pt x="47156" y="1"/>
                    <a:pt x="46977" y="11"/>
                    <a:pt x="46802" y="31"/>
                  </a:cubicBezTo>
                  <a:cubicBezTo>
                    <a:pt x="44067" y="354"/>
                    <a:pt x="36992" y="5178"/>
                    <a:pt x="36509" y="5660"/>
                  </a:cubicBezTo>
                  <a:cubicBezTo>
                    <a:pt x="36027" y="6144"/>
                    <a:pt x="34097" y="7269"/>
                    <a:pt x="33293" y="7913"/>
                  </a:cubicBezTo>
                  <a:cubicBezTo>
                    <a:pt x="33293" y="7913"/>
                    <a:pt x="16728" y="18205"/>
                    <a:pt x="15280" y="19170"/>
                  </a:cubicBezTo>
                  <a:cubicBezTo>
                    <a:pt x="13832" y="20135"/>
                    <a:pt x="10938" y="22065"/>
                    <a:pt x="11099" y="22709"/>
                  </a:cubicBezTo>
                  <a:cubicBezTo>
                    <a:pt x="11259" y="23352"/>
                    <a:pt x="2574" y="37505"/>
                    <a:pt x="2574" y="37505"/>
                  </a:cubicBezTo>
                  <a:cubicBezTo>
                    <a:pt x="2574" y="37505"/>
                    <a:pt x="0" y="40881"/>
                    <a:pt x="2414" y="43937"/>
                  </a:cubicBezTo>
                  <a:cubicBezTo>
                    <a:pt x="3376" y="45156"/>
                    <a:pt x="4312" y="45556"/>
                    <a:pt x="5162" y="45556"/>
                  </a:cubicBezTo>
                  <a:cubicBezTo>
                    <a:pt x="6443" y="45556"/>
                    <a:pt x="7526" y="44646"/>
                    <a:pt x="8203" y="44259"/>
                  </a:cubicBezTo>
                  <a:cubicBezTo>
                    <a:pt x="9328" y="43616"/>
                    <a:pt x="18174" y="35252"/>
                    <a:pt x="18174" y="35252"/>
                  </a:cubicBezTo>
                  <a:lnTo>
                    <a:pt x="26337" y="54731"/>
                  </a:lnTo>
                  <a:cubicBezTo>
                    <a:pt x="26337" y="54731"/>
                    <a:pt x="36949" y="47614"/>
                    <a:pt x="48583" y="47614"/>
                  </a:cubicBezTo>
                  <a:cubicBezTo>
                    <a:pt x="48953" y="47614"/>
                    <a:pt x="49324" y="47621"/>
                    <a:pt x="49696" y="47636"/>
                  </a:cubicBezTo>
                  <a:lnTo>
                    <a:pt x="41655" y="16114"/>
                  </a:lnTo>
                  <a:cubicBezTo>
                    <a:pt x="41655" y="16114"/>
                    <a:pt x="52752" y="7750"/>
                    <a:pt x="53073" y="4856"/>
                  </a:cubicBezTo>
                  <a:cubicBezTo>
                    <a:pt x="53375" y="2146"/>
                    <a:pt x="50012" y="1"/>
                    <a:pt x="47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1633;p43">
              <a:extLst>
                <a:ext uri="{FF2B5EF4-FFF2-40B4-BE49-F238E27FC236}">
                  <a16:creationId xmlns:a16="http://schemas.microsoft.com/office/drawing/2014/main" id="{59A3E0BA-3E42-44C6-AEC1-6D75982E117B}"/>
                </a:ext>
              </a:extLst>
            </p:cNvPr>
            <p:cNvSpPr/>
            <p:nvPr/>
          </p:nvSpPr>
          <p:spPr>
            <a:xfrm>
              <a:off x="8052579" y="2657975"/>
              <a:ext cx="951874" cy="978075"/>
            </a:xfrm>
            <a:custGeom>
              <a:avLst/>
              <a:gdLst/>
              <a:ahLst/>
              <a:cxnLst/>
              <a:rect l="l" t="t" r="r" b="b"/>
              <a:pathLst>
                <a:path w="53839" h="55321" extrusionOk="0">
                  <a:moveTo>
                    <a:pt x="47695" y="590"/>
                  </a:moveTo>
                  <a:cubicBezTo>
                    <a:pt x="49186" y="590"/>
                    <a:pt x="50898" y="1292"/>
                    <a:pt x="52011" y="2399"/>
                  </a:cubicBezTo>
                  <a:cubicBezTo>
                    <a:pt x="52592" y="2977"/>
                    <a:pt x="53257" y="3917"/>
                    <a:pt x="53124" y="5118"/>
                  </a:cubicBezTo>
                  <a:cubicBezTo>
                    <a:pt x="52872" y="7388"/>
                    <a:pt x="44880" y="13868"/>
                    <a:pt x="41821" y="16172"/>
                  </a:cubicBezTo>
                  <a:cubicBezTo>
                    <a:pt x="41726" y="16244"/>
                    <a:pt x="41683" y="16366"/>
                    <a:pt x="41713" y="16482"/>
                  </a:cubicBezTo>
                  <a:lnTo>
                    <a:pt x="49656" y="47623"/>
                  </a:lnTo>
                  <a:cubicBezTo>
                    <a:pt x="49418" y="47617"/>
                    <a:pt x="49179" y="47614"/>
                    <a:pt x="48941" y="47614"/>
                  </a:cubicBezTo>
                  <a:cubicBezTo>
                    <a:pt x="38425" y="47614"/>
                    <a:pt x="28637" y="53441"/>
                    <a:pt x="26817" y="54585"/>
                  </a:cubicBezTo>
                  <a:lnTo>
                    <a:pt x="18790" y="35433"/>
                  </a:lnTo>
                  <a:cubicBezTo>
                    <a:pt x="18753" y="35344"/>
                    <a:pt x="18674" y="35278"/>
                    <a:pt x="18579" y="35258"/>
                  </a:cubicBezTo>
                  <a:cubicBezTo>
                    <a:pt x="18562" y="35254"/>
                    <a:pt x="18545" y="35251"/>
                    <a:pt x="18529" y="35251"/>
                  </a:cubicBezTo>
                  <a:cubicBezTo>
                    <a:pt x="18525" y="35251"/>
                    <a:pt x="18522" y="35251"/>
                    <a:pt x="18518" y="35252"/>
                  </a:cubicBezTo>
                  <a:cubicBezTo>
                    <a:pt x="18443" y="35252"/>
                    <a:pt x="18370" y="35281"/>
                    <a:pt x="18314" y="35332"/>
                  </a:cubicBezTo>
                  <a:cubicBezTo>
                    <a:pt x="15264" y="38217"/>
                    <a:pt x="9266" y="43802"/>
                    <a:pt x="8400" y="44296"/>
                  </a:cubicBezTo>
                  <a:cubicBezTo>
                    <a:pt x="8260" y="44377"/>
                    <a:pt x="8104" y="44478"/>
                    <a:pt x="7933" y="44590"/>
                  </a:cubicBezTo>
                  <a:cubicBezTo>
                    <a:pt x="7249" y="45032"/>
                    <a:pt x="6429" y="45563"/>
                    <a:pt x="5510" y="45563"/>
                  </a:cubicBezTo>
                  <a:cubicBezTo>
                    <a:pt x="4733" y="45563"/>
                    <a:pt x="3885" y="45183"/>
                    <a:pt x="2990" y="44048"/>
                  </a:cubicBezTo>
                  <a:cubicBezTo>
                    <a:pt x="750" y="41213"/>
                    <a:pt x="3054" y="38108"/>
                    <a:pt x="3170" y="37954"/>
                  </a:cubicBezTo>
                  <a:cubicBezTo>
                    <a:pt x="7161" y="31448"/>
                    <a:pt x="11886" y="23562"/>
                    <a:pt x="11731" y="22950"/>
                  </a:cubicBezTo>
                  <a:cubicBezTo>
                    <a:pt x="11762" y="22573"/>
                    <a:pt x="13127" y="21484"/>
                    <a:pt x="15788" y="19710"/>
                  </a:cubicBezTo>
                  <a:cubicBezTo>
                    <a:pt x="17214" y="18759"/>
                    <a:pt x="33625" y="8560"/>
                    <a:pt x="33820" y="8437"/>
                  </a:cubicBezTo>
                  <a:cubicBezTo>
                    <a:pt x="34175" y="8153"/>
                    <a:pt x="34775" y="7761"/>
                    <a:pt x="35354" y="7381"/>
                  </a:cubicBezTo>
                  <a:cubicBezTo>
                    <a:pt x="36085" y="6901"/>
                    <a:pt x="36778" y="6448"/>
                    <a:pt x="37061" y="6165"/>
                  </a:cubicBezTo>
                  <a:cubicBezTo>
                    <a:pt x="37445" y="5781"/>
                    <a:pt x="44533" y="931"/>
                    <a:pt x="47180" y="620"/>
                  </a:cubicBezTo>
                  <a:cubicBezTo>
                    <a:pt x="47348" y="600"/>
                    <a:pt x="47520" y="590"/>
                    <a:pt x="47695" y="590"/>
                  </a:cubicBezTo>
                  <a:close/>
                  <a:moveTo>
                    <a:pt x="47681" y="1"/>
                  </a:moveTo>
                  <a:cubicBezTo>
                    <a:pt x="47488" y="1"/>
                    <a:pt x="47297" y="11"/>
                    <a:pt x="47112" y="33"/>
                  </a:cubicBezTo>
                  <a:cubicBezTo>
                    <a:pt x="44277" y="365"/>
                    <a:pt x="37183" y="5206"/>
                    <a:pt x="36644" y="5745"/>
                  </a:cubicBezTo>
                  <a:cubicBezTo>
                    <a:pt x="36403" y="5987"/>
                    <a:pt x="35705" y="6444"/>
                    <a:pt x="35030" y="6886"/>
                  </a:cubicBezTo>
                  <a:cubicBezTo>
                    <a:pt x="34440" y="7274"/>
                    <a:pt x="33829" y="7674"/>
                    <a:pt x="33480" y="7955"/>
                  </a:cubicBezTo>
                  <a:cubicBezTo>
                    <a:pt x="33316" y="8058"/>
                    <a:pt x="16895" y="18262"/>
                    <a:pt x="15459" y="19219"/>
                  </a:cubicBezTo>
                  <a:cubicBezTo>
                    <a:pt x="12164" y="21416"/>
                    <a:pt x="11050" y="22395"/>
                    <a:pt x="11147" y="23028"/>
                  </a:cubicBezTo>
                  <a:cubicBezTo>
                    <a:pt x="10965" y="23902"/>
                    <a:pt x="5865" y="32430"/>
                    <a:pt x="2682" y="37619"/>
                  </a:cubicBezTo>
                  <a:cubicBezTo>
                    <a:pt x="2656" y="37655"/>
                    <a:pt x="1" y="41216"/>
                    <a:pt x="2525" y="44415"/>
                  </a:cubicBezTo>
                  <a:cubicBezTo>
                    <a:pt x="3556" y="45721"/>
                    <a:pt x="4576" y="46145"/>
                    <a:pt x="5496" y="46145"/>
                  </a:cubicBezTo>
                  <a:cubicBezTo>
                    <a:pt x="6619" y="46145"/>
                    <a:pt x="7593" y="45513"/>
                    <a:pt x="8254" y="45085"/>
                  </a:cubicBezTo>
                  <a:cubicBezTo>
                    <a:pt x="8415" y="44980"/>
                    <a:pt x="8562" y="44884"/>
                    <a:pt x="8693" y="44810"/>
                  </a:cubicBezTo>
                  <a:cubicBezTo>
                    <a:pt x="9728" y="44218"/>
                    <a:pt x="16807" y="37567"/>
                    <a:pt x="18411" y="36055"/>
                  </a:cubicBezTo>
                  <a:lnTo>
                    <a:pt x="26407" y="55139"/>
                  </a:lnTo>
                  <a:cubicBezTo>
                    <a:pt x="26441" y="55220"/>
                    <a:pt x="26511" y="55281"/>
                    <a:pt x="26595" y="55308"/>
                  </a:cubicBezTo>
                  <a:cubicBezTo>
                    <a:pt x="26623" y="55315"/>
                    <a:pt x="26652" y="55320"/>
                    <a:pt x="26681" y="55320"/>
                  </a:cubicBezTo>
                  <a:cubicBezTo>
                    <a:pt x="26738" y="55320"/>
                    <a:pt x="26795" y="55303"/>
                    <a:pt x="26844" y="55271"/>
                  </a:cubicBezTo>
                  <a:cubicBezTo>
                    <a:pt x="26954" y="55198"/>
                    <a:pt x="37514" y="48204"/>
                    <a:pt x="48915" y="48204"/>
                  </a:cubicBezTo>
                  <a:cubicBezTo>
                    <a:pt x="49285" y="48204"/>
                    <a:pt x="49657" y="48212"/>
                    <a:pt x="50029" y="48227"/>
                  </a:cubicBezTo>
                  <a:cubicBezTo>
                    <a:pt x="50030" y="48227"/>
                    <a:pt x="50032" y="48227"/>
                    <a:pt x="50033" y="48227"/>
                  </a:cubicBezTo>
                  <a:cubicBezTo>
                    <a:pt x="50125" y="48227"/>
                    <a:pt x="50211" y="48187"/>
                    <a:pt x="50271" y="48118"/>
                  </a:cubicBezTo>
                  <a:cubicBezTo>
                    <a:pt x="50329" y="48045"/>
                    <a:pt x="50350" y="47949"/>
                    <a:pt x="50327" y="47858"/>
                  </a:cubicBezTo>
                  <a:lnTo>
                    <a:pt x="42334" y="16526"/>
                  </a:lnTo>
                  <a:cubicBezTo>
                    <a:pt x="43748" y="15451"/>
                    <a:pt x="53398" y="8013"/>
                    <a:pt x="53713" y="5184"/>
                  </a:cubicBezTo>
                  <a:cubicBezTo>
                    <a:pt x="53839" y="4048"/>
                    <a:pt x="53394" y="2940"/>
                    <a:pt x="52427" y="1981"/>
                  </a:cubicBezTo>
                  <a:cubicBezTo>
                    <a:pt x="51208" y="768"/>
                    <a:pt x="49328" y="1"/>
                    <a:pt x="47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634;p43">
              <a:extLst>
                <a:ext uri="{FF2B5EF4-FFF2-40B4-BE49-F238E27FC236}">
                  <a16:creationId xmlns:a16="http://schemas.microsoft.com/office/drawing/2014/main" id="{36411D16-61EE-497A-81BC-21A808091EFD}"/>
                </a:ext>
              </a:extLst>
            </p:cNvPr>
            <p:cNvSpPr/>
            <p:nvPr/>
          </p:nvSpPr>
          <p:spPr>
            <a:xfrm>
              <a:off x="8087869" y="2663173"/>
              <a:ext cx="914445" cy="967644"/>
            </a:xfrm>
            <a:custGeom>
              <a:avLst/>
              <a:gdLst/>
              <a:ahLst/>
              <a:cxnLst/>
              <a:rect l="l" t="t" r="r" b="b"/>
              <a:pathLst>
                <a:path w="51722" h="54731" extrusionOk="0">
                  <a:moveTo>
                    <a:pt x="45687" y="1"/>
                  </a:moveTo>
                  <a:cubicBezTo>
                    <a:pt x="45504" y="1"/>
                    <a:pt x="45325" y="11"/>
                    <a:pt x="45150" y="31"/>
                  </a:cubicBezTo>
                  <a:cubicBezTo>
                    <a:pt x="44055" y="161"/>
                    <a:pt x="42262" y="1012"/>
                    <a:pt x="40475" y="2018"/>
                  </a:cubicBezTo>
                  <a:cubicBezTo>
                    <a:pt x="40602" y="1995"/>
                    <a:pt x="40739" y="1980"/>
                    <a:pt x="40882" y="1980"/>
                  </a:cubicBezTo>
                  <a:cubicBezTo>
                    <a:pt x="41425" y="1980"/>
                    <a:pt x="42063" y="2189"/>
                    <a:pt x="42632" y="2919"/>
                  </a:cubicBezTo>
                  <a:cubicBezTo>
                    <a:pt x="43960" y="4627"/>
                    <a:pt x="41113" y="10129"/>
                    <a:pt x="41113" y="10129"/>
                  </a:cubicBezTo>
                  <a:cubicBezTo>
                    <a:pt x="41113" y="10129"/>
                    <a:pt x="40233" y="4386"/>
                    <a:pt x="40021" y="4386"/>
                  </a:cubicBezTo>
                  <a:cubicBezTo>
                    <a:pt x="39989" y="4386"/>
                    <a:pt x="39972" y="4517"/>
                    <a:pt x="39975" y="4817"/>
                  </a:cubicBezTo>
                  <a:cubicBezTo>
                    <a:pt x="40003" y="7108"/>
                    <a:pt x="39406" y="14113"/>
                    <a:pt x="39406" y="14113"/>
                  </a:cubicBezTo>
                  <a:cubicBezTo>
                    <a:pt x="39406" y="14113"/>
                    <a:pt x="36408" y="10515"/>
                    <a:pt x="35876" y="10515"/>
                  </a:cubicBezTo>
                  <a:cubicBezTo>
                    <a:pt x="35810" y="10515"/>
                    <a:pt x="35782" y="10571"/>
                    <a:pt x="35803" y="10698"/>
                  </a:cubicBezTo>
                  <a:cubicBezTo>
                    <a:pt x="35993" y="11836"/>
                    <a:pt x="38458" y="22461"/>
                    <a:pt x="39977" y="26444"/>
                  </a:cubicBezTo>
                  <a:cubicBezTo>
                    <a:pt x="41494" y="30428"/>
                    <a:pt x="38837" y="41622"/>
                    <a:pt x="37320" y="44847"/>
                  </a:cubicBezTo>
                  <a:cubicBezTo>
                    <a:pt x="37186" y="45131"/>
                    <a:pt x="37072" y="45259"/>
                    <a:pt x="36973" y="45259"/>
                  </a:cubicBezTo>
                  <a:cubicBezTo>
                    <a:pt x="36073" y="45259"/>
                    <a:pt x="36466" y="34693"/>
                    <a:pt x="35522" y="34693"/>
                  </a:cubicBezTo>
                  <a:cubicBezTo>
                    <a:pt x="35391" y="34693"/>
                    <a:pt x="35234" y="34897"/>
                    <a:pt x="35044" y="35361"/>
                  </a:cubicBezTo>
                  <a:cubicBezTo>
                    <a:pt x="33335" y="39534"/>
                    <a:pt x="27644" y="51107"/>
                    <a:pt x="26316" y="52245"/>
                  </a:cubicBezTo>
                  <a:cubicBezTo>
                    <a:pt x="26276" y="52280"/>
                    <a:pt x="26238" y="52297"/>
                    <a:pt x="26203" y="52297"/>
                  </a:cubicBezTo>
                  <a:cubicBezTo>
                    <a:pt x="25149" y="52297"/>
                    <a:pt x="26753" y="36708"/>
                    <a:pt x="27211" y="34614"/>
                  </a:cubicBezTo>
                  <a:lnTo>
                    <a:pt x="27211" y="34614"/>
                  </a:lnTo>
                  <a:cubicBezTo>
                    <a:pt x="26633" y="36419"/>
                    <a:pt x="22712" y="47883"/>
                    <a:pt x="22712" y="47883"/>
                  </a:cubicBezTo>
                  <a:lnTo>
                    <a:pt x="17400" y="34222"/>
                  </a:lnTo>
                  <a:cubicBezTo>
                    <a:pt x="17400" y="34222"/>
                    <a:pt x="9732" y="27992"/>
                    <a:pt x="9201" y="27992"/>
                  </a:cubicBezTo>
                  <a:cubicBezTo>
                    <a:pt x="9153" y="27992"/>
                    <a:pt x="9163" y="28042"/>
                    <a:pt x="9241" y="28151"/>
                  </a:cubicBezTo>
                  <a:cubicBezTo>
                    <a:pt x="10191" y="29478"/>
                    <a:pt x="12467" y="33653"/>
                    <a:pt x="12467" y="33653"/>
                  </a:cubicBezTo>
                  <a:cubicBezTo>
                    <a:pt x="12467" y="33653"/>
                    <a:pt x="8426" y="32816"/>
                    <a:pt x="7867" y="32816"/>
                  </a:cubicBezTo>
                  <a:cubicBezTo>
                    <a:pt x="7774" y="32816"/>
                    <a:pt x="7778" y="32840"/>
                    <a:pt x="7913" y="32894"/>
                  </a:cubicBezTo>
                  <a:cubicBezTo>
                    <a:pt x="8862" y="33273"/>
                    <a:pt x="13036" y="35362"/>
                    <a:pt x="13036" y="35362"/>
                  </a:cubicBezTo>
                  <a:cubicBezTo>
                    <a:pt x="13036" y="35362"/>
                    <a:pt x="4499" y="41433"/>
                    <a:pt x="2032" y="42192"/>
                  </a:cubicBezTo>
                  <a:cubicBezTo>
                    <a:pt x="1363" y="42397"/>
                    <a:pt x="665" y="42504"/>
                    <a:pt x="0" y="42563"/>
                  </a:cubicBezTo>
                  <a:cubicBezTo>
                    <a:pt x="177" y="43061"/>
                    <a:pt x="433" y="43525"/>
                    <a:pt x="761" y="43938"/>
                  </a:cubicBezTo>
                  <a:cubicBezTo>
                    <a:pt x="1722" y="45156"/>
                    <a:pt x="2659" y="45557"/>
                    <a:pt x="3508" y="45557"/>
                  </a:cubicBezTo>
                  <a:cubicBezTo>
                    <a:pt x="4790" y="45557"/>
                    <a:pt x="5874" y="44646"/>
                    <a:pt x="6551" y="44259"/>
                  </a:cubicBezTo>
                  <a:cubicBezTo>
                    <a:pt x="7676" y="43616"/>
                    <a:pt x="16522" y="35254"/>
                    <a:pt x="16522" y="35254"/>
                  </a:cubicBezTo>
                  <a:lnTo>
                    <a:pt x="24685" y="54731"/>
                  </a:lnTo>
                  <a:cubicBezTo>
                    <a:pt x="24685" y="54731"/>
                    <a:pt x="35295" y="47615"/>
                    <a:pt x="46928" y="47615"/>
                  </a:cubicBezTo>
                  <a:cubicBezTo>
                    <a:pt x="47299" y="47615"/>
                    <a:pt x="47671" y="47622"/>
                    <a:pt x="48044" y="47637"/>
                  </a:cubicBezTo>
                  <a:lnTo>
                    <a:pt x="40003" y="16114"/>
                  </a:lnTo>
                  <a:cubicBezTo>
                    <a:pt x="40003" y="16114"/>
                    <a:pt x="51100" y="7752"/>
                    <a:pt x="51421" y="4856"/>
                  </a:cubicBezTo>
                  <a:cubicBezTo>
                    <a:pt x="51722" y="2146"/>
                    <a:pt x="48360" y="1"/>
                    <a:pt x="45687"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635;p43">
              <a:extLst>
                <a:ext uri="{FF2B5EF4-FFF2-40B4-BE49-F238E27FC236}">
                  <a16:creationId xmlns:a16="http://schemas.microsoft.com/office/drawing/2014/main" id="{F61E3A1B-8E76-482B-B750-D5E69133A43A}"/>
                </a:ext>
              </a:extLst>
            </p:cNvPr>
            <p:cNvSpPr/>
            <p:nvPr/>
          </p:nvSpPr>
          <p:spPr>
            <a:xfrm>
              <a:off x="8087869" y="2663173"/>
              <a:ext cx="914445" cy="967644"/>
            </a:xfrm>
            <a:custGeom>
              <a:avLst/>
              <a:gdLst/>
              <a:ahLst/>
              <a:cxnLst/>
              <a:rect l="l" t="t" r="r" b="b"/>
              <a:pathLst>
                <a:path w="51722" h="54731" extrusionOk="0">
                  <a:moveTo>
                    <a:pt x="45687" y="1"/>
                  </a:moveTo>
                  <a:cubicBezTo>
                    <a:pt x="45504" y="1"/>
                    <a:pt x="45325" y="11"/>
                    <a:pt x="45150" y="31"/>
                  </a:cubicBezTo>
                  <a:cubicBezTo>
                    <a:pt x="44055" y="161"/>
                    <a:pt x="42262" y="1012"/>
                    <a:pt x="40475" y="2018"/>
                  </a:cubicBezTo>
                  <a:cubicBezTo>
                    <a:pt x="40602" y="1995"/>
                    <a:pt x="40739" y="1980"/>
                    <a:pt x="40882" y="1980"/>
                  </a:cubicBezTo>
                  <a:cubicBezTo>
                    <a:pt x="41425" y="1980"/>
                    <a:pt x="42063" y="2189"/>
                    <a:pt x="42632" y="2919"/>
                  </a:cubicBezTo>
                  <a:cubicBezTo>
                    <a:pt x="43960" y="4627"/>
                    <a:pt x="41113" y="10129"/>
                    <a:pt x="41113" y="10129"/>
                  </a:cubicBezTo>
                  <a:cubicBezTo>
                    <a:pt x="41113" y="10129"/>
                    <a:pt x="40233" y="4386"/>
                    <a:pt x="40021" y="4386"/>
                  </a:cubicBezTo>
                  <a:cubicBezTo>
                    <a:pt x="39989" y="4386"/>
                    <a:pt x="39972" y="4517"/>
                    <a:pt x="39975" y="4817"/>
                  </a:cubicBezTo>
                  <a:cubicBezTo>
                    <a:pt x="40003" y="7108"/>
                    <a:pt x="39406" y="14113"/>
                    <a:pt x="39406" y="14113"/>
                  </a:cubicBezTo>
                  <a:cubicBezTo>
                    <a:pt x="39406" y="14113"/>
                    <a:pt x="36408" y="10515"/>
                    <a:pt x="35876" y="10515"/>
                  </a:cubicBezTo>
                  <a:cubicBezTo>
                    <a:pt x="35810" y="10515"/>
                    <a:pt x="35782" y="10571"/>
                    <a:pt x="35803" y="10698"/>
                  </a:cubicBezTo>
                  <a:cubicBezTo>
                    <a:pt x="35993" y="11836"/>
                    <a:pt x="38458" y="22461"/>
                    <a:pt x="39977" y="26444"/>
                  </a:cubicBezTo>
                  <a:cubicBezTo>
                    <a:pt x="41494" y="30428"/>
                    <a:pt x="38837" y="41622"/>
                    <a:pt x="37320" y="44847"/>
                  </a:cubicBezTo>
                  <a:cubicBezTo>
                    <a:pt x="37186" y="45131"/>
                    <a:pt x="37072" y="45259"/>
                    <a:pt x="36973" y="45259"/>
                  </a:cubicBezTo>
                  <a:cubicBezTo>
                    <a:pt x="36073" y="45259"/>
                    <a:pt x="36466" y="34693"/>
                    <a:pt x="35522" y="34693"/>
                  </a:cubicBezTo>
                  <a:cubicBezTo>
                    <a:pt x="35391" y="34693"/>
                    <a:pt x="35234" y="34897"/>
                    <a:pt x="35044" y="35361"/>
                  </a:cubicBezTo>
                  <a:cubicBezTo>
                    <a:pt x="33335" y="39534"/>
                    <a:pt x="27644" y="51107"/>
                    <a:pt x="26316" y="52245"/>
                  </a:cubicBezTo>
                  <a:cubicBezTo>
                    <a:pt x="26276" y="52280"/>
                    <a:pt x="26238" y="52297"/>
                    <a:pt x="26203" y="52297"/>
                  </a:cubicBezTo>
                  <a:cubicBezTo>
                    <a:pt x="25149" y="52297"/>
                    <a:pt x="26753" y="36708"/>
                    <a:pt x="27211" y="34614"/>
                  </a:cubicBezTo>
                  <a:lnTo>
                    <a:pt x="27211" y="34614"/>
                  </a:lnTo>
                  <a:cubicBezTo>
                    <a:pt x="26633" y="36419"/>
                    <a:pt x="22712" y="47883"/>
                    <a:pt x="22712" y="47883"/>
                  </a:cubicBezTo>
                  <a:lnTo>
                    <a:pt x="17400" y="34222"/>
                  </a:lnTo>
                  <a:cubicBezTo>
                    <a:pt x="17400" y="34222"/>
                    <a:pt x="9732" y="27992"/>
                    <a:pt x="9201" y="27992"/>
                  </a:cubicBezTo>
                  <a:cubicBezTo>
                    <a:pt x="9153" y="27992"/>
                    <a:pt x="9163" y="28042"/>
                    <a:pt x="9241" y="28151"/>
                  </a:cubicBezTo>
                  <a:cubicBezTo>
                    <a:pt x="10191" y="29478"/>
                    <a:pt x="12467" y="33653"/>
                    <a:pt x="12467" y="33653"/>
                  </a:cubicBezTo>
                  <a:cubicBezTo>
                    <a:pt x="12467" y="33653"/>
                    <a:pt x="8426" y="32816"/>
                    <a:pt x="7867" y="32816"/>
                  </a:cubicBezTo>
                  <a:cubicBezTo>
                    <a:pt x="7774" y="32816"/>
                    <a:pt x="7778" y="32840"/>
                    <a:pt x="7913" y="32894"/>
                  </a:cubicBezTo>
                  <a:cubicBezTo>
                    <a:pt x="8862" y="33273"/>
                    <a:pt x="13036" y="35362"/>
                    <a:pt x="13036" y="35362"/>
                  </a:cubicBezTo>
                  <a:cubicBezTo>
                    <a:pt x="13036" y="35362"/>
                    <a:pt x="4499" y="41433"/>
                    <a:pt x="2032" y="42192"/>
                  </a:cubicBezTo>
                  <a:cubicBezTo>
                    <a:pt x="1363" y="42397"/>
                    <a:pt x="665" y="42504"/>
                    <a:pt x="0" y="42563"/>
                  </a:cubicBezTo>
                  <a:cubicBezTo>
                    <a:pt x="177" y="43061"/>
                    <a:pt x="433" y="43525"/>
                    <a:pt x="761" y="43938"/>
                  </a:cubicBezTo>
                  <a:cubicBezTo>
                    <a:pt x="1722" y="45156"/>
                    <a:pt x="2659" y="45557"/>
                    <a:pt x="3508" y="45557"/>
                  </a:cubicBezTo>
                  <a:cubicBezTo>
                    <a:pt x="4790" y="45557"/>
                    <a:pt x="5874" y="44646"/>
                    <a:pt x="6551" y="44259"/>
                  </a:cubicBezTo>
                  <a:cubicBezTo>
                    <a:pt x="7676" y="43616"/>
                    <a:pt x="16522" y="35254"/>
                    <a:pt x="16522" y="35254"/>
                  </a:cubicBezTo>
                  <a:lnTo>
                    <a:pt x="24685" y="54731"/>
                  </a:lnTo>
                  <a:cubicBezTo>
                    <a:pt x="24685" y="54731"/>
                    <a:pt x="35295" y="47615"/>
                    <a:pt x="46928" y="47615"/>
                  </a:cubicBezTo>
                  <a:cubicBezTo>
                    <a:pt x="47299" y="47615"/>
                    <a:pt x="47671" y="47622"/>
                    <a:pt x="48044" y="47637"/>
                  </a:cubicBezTo>
                  <a:lnTo>
                    <a:pt x="40003" y="16114"/>
                  </a:lnTo>
                  <a:cubicBezTo>
                    <a:pt x="40003" y="16114"/>
                    <a:pt x="51100" y="7752"/>
                    <a:pt x="51421" y="4856"/>
                  </a:cubicBezTo>
                  <a:cubicBezTo>
                    <a:pt x="51722" y="2146"/>
                    <a:pt x="48360" y="1"/>
                    <a:pt x="45687" y="1"/>
                  </a:cubicBezTo>
                  <a:close/>
                </a:path>
              </a:pathLst>
            </a:custGeom>
            <a:solidFill>
              <a:srgbClr val="CCC2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636;p43">
              <a:extLst>
                <a:ext uri="{FF2B5EF4-FFF2-40B4-BE49-F238E27FC236}">
                  <a16:creationId xmlns:a16="http://schemas.microsoft.com/office/drawing/2014/main" id="{44139FB3-8DD5-498D-BBBE-942488D9CA31}"/>
                </a:ext>
              </a:extLst>
            </p:cNvPr>
            <p:cNvSpPr/>
            <p:nvPr/>
          </p:nvSpPr>
          <p:spPr>
            <a:xfrm>
              <a:off x="8509254" y="3396469"/>
              <a:ext cx="27068" cy="234348"/>
            </a:xfrm>
            <a:custGeom>
              <a:avLst/>
              <a:gdLst/>
              <a:ahLst/>
              <a:cxnLst/>
              <a:rect l="l" t="t" r="r" b="b"/>
              <a:pathLst>
                <a:path w="1531" h="13255" extrusionOk="0">
                  <a:moveTo>
                    <a:pt x="1530" y="1"/>
                  </a:moveTo>
                  <a:lnTo>
                    <a:pt x="1530" y="1"/>
                  </a:lnTo>
                  <a:cubicBezTo>
                    <a:pt x="1" y="7647"/>
                    <a:pt x="851" y="13255"/>
                    <a:pt x="851" y="13255"/>
                  </a:cubicBezTo>
                  <a:lnTo>
                    <a:pt x="15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637;p43">
              <a:extLst>
                <a:ext uri="{FF2B5EF4-FFF2-40B4-BE49-F238E27FC236}">
                  <a16:creationId xmlns:a16="http://schemas.microsoft.com/office/drawing/2014/main" id="{D0BD7F27-C429-47B1-82D3-B42B1B0D8C15}"/>
                </a:ext>
              </a:extLst>
            </p:cNvPr>
            <p:cNvSpPr/>
            <p:nvPr/>
          </p:nvSpPr>
          <p:spPr>
            <a:xfrm>
              <a:off x="8504250" y="3391236"/>
              <a:ext cx="37747" cy="244815"/>
            </a:xfrm>
            <a:custGeom>
              <a:avLst/>
              <a:gdLst/>
              <a:ahLst/>
              <a:cxnLst/>
              <a:rect l="l" t="t" r="r" b="b"/>
              <a:pathLst>
                <a:path w="2135" h="13847" extrusionOk="0">
                  <a:moveTo>
                    <a:pt x="1814" y="1"/>
                  </a:moveTo>
                  <a:cubicBezTo>
                    <a:pt x="1676" y="1"/>
                    <a:pt x="1551" y="98"/>
                    <a:pt x="1523" y="238"/>
                  </a:cubicBezTo>
                  <a:cubicBezTo>
                    <a:pt x="0" y="7847"/>
                    <a:pt x="833" y="13538"/>
                    <a:pt x="840" y="13595"/>
                  </a:cubicBezTo>
                  <a:cubicBezTo>
                    <a:pt x="863" y="13738"/>
                    <a:pt x="986" y="13845"/>
                    <a:pt x="1132" y="13846"/>
                  </a:cubicBezTo>
                  <a:cubicBezTo>
                    <a:pt x="1147" y="13845"/>
                    <a:pt x="1162" y="13844"/>
                    <a:pt x="1178" y="13841"/>
                  </a:cubicBezTo>
                  <a:cubicBezTo>
                    <a:pt x="1339" y="13817"/>
                    <a:pt x="1450" y="13666"/>
                    <a:pt x="1426" y="13505"/>
                  </a:cubicBezTo>
                  <a:cubicBezTo>
                    <a:pt x="1417" y="13450"/>
                    <a:pt x="602" y="7855"/>
                    <a:pt x="2102" y="354"/>
                  </a:cubicBezTo>
                  <a:cubicBezTo>
                    <a:pt x="2134" y="194"/>
                    <a:pt x="2030" y="38"/>
                    <a:pt x="1870" y="6"/>
                  </a:cubicBezTo>
                  <a:cubicBezTo>
                    <a:pt x="1851" y="3"/>
                    <a:pt x="1833" y="1"/>
                    <a:pt x="1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638;p43">
              <a:extLst>
                <a:ext uri="{FF2B5EF4-FFF2-40B4-BE49-F238E27FC236}">
                  <a16:creationId xmlns:a16="http://schemas.microsoft.com/office/drawing/2014/main" id="{D89DD1AB-1FD1-4A69-9934-BD83920E514E}"/>
                </a:ext>
              </a:extLst>
            </p:cNvPr>
            <p:cNvSpPr/>
            <p:nvPr/>
          </p:nvSpPr>
          <p:spPr>
            <a:xfrm>
              <a:off x="8497231" y="3258264"/>
              <a:ext cx="54083" cy="198299"/>
            </a:xfrm>
            <a:custGeom>
              <a:avLst/>
              <a:gdLst/>
              <a:ahLst/>
              <a:cxnLst/>
              <a:rect l="l" t="t" r="r" b="b"/>
              <a:pathLst>
                <a:path w="3059" h="11216" extrusionOk="0">
                  <a:moveTo>
                    <a:pt x="3059" y="1"/>
                  </a:moveTo>
                  <a:lnTo>
                    <a:pt x="3059" y="1"/>
                  </a:lnTo>
                  <a:cubicBezTo>
                    <a:pt x="1" y="8496"/>
                    <a:pt x="1" y="11216"/>
                    <a:pt x="1" y="11216"/>
                  </a:cubicBezTo>
                  <a:lnTo>
                    <a:pt x="30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39;p43">
              <a:extLst>
                <a:ext uri="{FF2B5EF4-FFF2-40B4-BE49-F238E27FC236}">
                  <a16:creationId xmlns:a16="http://schemas.microsoft.com/office/drawing/2014/main" id="{574A8CB3-2807-410F-BA08-85770E4B16CB}"/>
                </a:ext>
              </a:extLst>
            </p:cNvPr>
            <p:cNvSpPr/>
            <p:nvPr/>
          </p:nvSpPr>
          <p:spPr>
            <a:xfrm>
              <a:off x="8492033" y="3253137"/>
              <a:ext cx="65151" cy="208642"/>
            </a:xfrm>
            <a:custGeom>
              <a:avLst/>
              <a:gdLst/>
              <a:ahLst/>
              <a:cxnLst/>
              <a:rect l="l" t="t" r="r" b="b"/>
              <a:pathLst>
                <a:path w="3685" h="11801" extrusionOk="0">
                  <a:moveTo>
                    <a:pt x="3352" y="1"/>
                  </a:moveTo>
                  <a:cubicBezTo>
                    <a:pt x="3233" y="1"/>
                    <a:pt x="3121" y="73"/>
                    <a:pt x="3076" y="191"/>
                  </a:cubicBezTo>
                  <a:cubicBezTo>
                    <a:pt x="35" y="8638"/>
                    <a:pt x="0" y="11393"/>
                    <a:pt x="0" y="11506"/>
                  </a:cubicBezTo>
                  <a:cubicBezTo>
                    <a:pt x="0" y="11668"/>
                    <a:pt x="132" y="11801"/>
                    <a:pt x="295" y="11801"/>
                  </a:cubicBezTo>
                  <a:cubicBezTo>
                    <a:pt x="457" y="11801"/>
                    <a:pt x="589" y="11670"/>
                    <a:pt x="591" y="11507"/>
                  </a:cubicBezTo>
                  <a:cubicBezTo>
                    <a:pt x="591" y="11480"/>
                    <a:pt x="641" y="8701"/>
                    <a:pt x="3632" y="391"/>
                  </a:cubicBezTo>
                  <a:cubicBezTo>
                    <a:pt x="3684" y="238"/>
                    <a:pt x="3604" y="73"/>
                    <a:pt x="3452" y="19"/>
                  </a:cubicBezTo>
                  <a:cubicBezTo>
                    <a:pt x="3419" y="6"/>
                    <a:pt x="3385" y="1"/>
                    <a:pt x="3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40;p43">
              <a:extLst>
                <a:ext uri="{FF2B5EF4-FFF2-40B4-BE49-F238E27FC236}">
                  <a16:creationId xmlns:a16="http://schemas.microsoft.com/office/drawing/2014/main" id="{67DD597F-FE68-4831-8590-AC3A87BDA309}"/>
                </a:ext>
              </a:extLst>
            </p:cNvPr>
            <p:cNvSpPr/>
            <p:nvPr/>
          </p:nvSpPr>
          <p:spPr>
            <a:xfrm>
              <a:off x="8266225" y="3161325"/>
              <a:ext cx="113771" cy="125121"/>
            </a:xfrm>
            <a:custGeom>
              <a:avLst/>
              <a:gdLst/>
              <a:ahLst/>
              <a:cxnLst/>
              <a:rect l="l" t="t" r="r" b="b"/>
              <a:pathLst>
                <a:path w="6435" h="7077" extrusionOk="0">
                  <a:moveTo>
                    <a:pt x="162" y="1"/>
                  </a:moveTo>
                  <a:lnTo>
                    <a:pt x="1" y="2413"/>
                  </a:lnTo>
                  <a:lnTo>
                    <a:pt x="6434" y="7076"/>
                  </a:lnTo>
                  <a:lnTo>
                    <a:pt x="1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41;p43">
              <a:extLst>
                <a:ext uri="{FF2B5EF4-FFF2-40B4-BE49-F238E27FC236}">
                  <a16:creationId xmlns:a16="http://schemas.microsoft.com/office/drawing/2014/main" id="{6FB949CF-1746-4987-A748-03977541504D}"/>
                </a:ext>
              </a:extLst>
            </p:cNvPr>
            <p:cNvSpPr/>
            <p:nvPr/>
          </p:nvSpPr>
          <p:spPr>
            <a:xfrm>
              <a:off x="8260302" y="3155950"/>
              <a:ext cx="126571" cy="135729"/>
            </a:xfrm>
            <a:custGeom>
              <a:avLst/>
              <a:gdLst/>
              <a:ahLst/>
              <a:cxnLst/>
              <a:rect l="l" t="t" r="r" b="b"/>
              <a:pathLst>
                <a:path w="7159" h="7677" extrusionOk="0">
                  <a:moveTo>
                    <a:pt x="489" y="0"/>
                  </a:moveTo>
                  <a:cubicBezTo>
                    <a:pt x="419" y="0"/>
                    <a:pt x="349" y="25"/>
                    <a:pt x="293" y="75"/>
                  </a:cubicBezTo>
                  <a:cubicBezTo>
                    <a:pt x="167" y="188"/>
                    <a:pt x="160" y="380"/>
                    <a:pt x="277" y="501"/>
                  </a:cubicBezTo>
                  <a:lnTo>
                    <a:pt x="4759" y="5558"/>
                  </a:lnTo>
                  <a:lnTo>
                    <a:pt x="510" y="2478"/>
                  </a:lnTo>
                  <a:cubicBezTo>
                    <a:pt x="457" y="2440"/>
                    <a:pt x="396" y="2421"/>
                    <a:pt x="336" y="2421"/>
                  </a:cubicBezTo>
                  <a:cubicBezTo>
                    <a:pt x="244" y="2421"/>
                    <a:pt x="154" y="2463"/>
                    <a:pt x="97" y="2543"/>
                  </a:cubicBezTo>
                  <a:cubicBezTo>
                    <a:pt x="1" y="2675"/>
                    <a:pt x="30" y="2860"/>
                    <a:pt x="162" y="2957"/>
                  </a:cubicBezTo>
                  <a:lnTo>
                    <a:pt x="6596" y="7620"/>
                  </a:lnTo>
                  <a:cubicBezTo>
                    <a:pt x="6646" y="7656"/>
                    <a:pt x="6706" y="7676"/>
                    <a:pt x="6769" y="7676"/>
                  </a:cubicBezTo>
                  <a:cubicBezTo>
                    <a:pt x="7024" y="7676"/>
                    <a:pt x="7158" y="7375"/>
                    <a:pt x="6990" y="7185"/>
                  </a:cubicBezTo>
                  <a:lnTo>
                    <a:pt x="717" y="108"/>
                  </a:lnTo>
                  <a:cubicBezTo>
                    <a:pt x="658" y="37"/>
                    <a:pt x="574"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42;p43">
              <a:extLst>
                <a:ext uri="{FF2B5EF4-FFF2-40B4-BE49-F238E27FC236}">
                  <a16:creationId xmlns:a16="http://schemas.microsoft.com/office/drawing/2014/main" id="{7ADD0536-5246-48D3-85EA-BA8B05067F8C}"/>
                </a:ext>
              </a:extLst>
            </p:cNvPr>
            <p:cNvSpPr/>
            <p:nvPr/>
          </p:nvSpPr>
          <p:spPr>
            <a:xfrm>
              <a:off x="8795104" y="2743334"/>
              <a:ext cx="37004" cy="204734"/>
            </a:xfrm>
            <a:custGeom>
              <a:avLst/>
              <a:gdLst/>
              <a:ahLst/>
              <a:cxnLst/>
              <a:rect l="l" t="t" r="r" b="b"/>
              <a:pathLst>
                <a:path w="2093" h="11580" extrusionOk="0">
                  <a:moveTo>
                    <a:pt x="2092" y="1"/>
                  </a:moveTo>
                  <a:lnTo>
                    <a:pt x="1" y="2574"/>
                  </a:lnTo>
                  <a:lnTo>
                    <a:pt x="1" y="11580"/>
                  </a:lnTo>
                  <a:lnTo>
                    <a:pt x="20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3;p43">
              <a:extLst>
                <a:ext uri="{FF2B5EF4-FFF2-40B4-BE49-F238E27FC236}">
                  <a16:creationId xmlns:a16="http://schemas.microsoft.com/office/drawing/2014/main" id="{390959CA-E4D4-466D-B311-5BC16055A18F}"/>
                </a:ext>
              </a:extLst>
            </p:cNvPr>
            <p:cNvSpPr/>
            <p:nvPr/>
          </p:nvSpPr>
          <p:spPr>
            <a:xfrm>
              <a:off x="8789888" y="2738119"/>
              <a:ext cx="47860" cy="215183"/>
            </a:xfrm>
            <a:custGeom>
              <a:avLst/>
              <a:gdLst/>
              <a:ahLst/>
              <a:cxnLst/>
              <a:rect l="l" t="t" r="r" b="b"/>
              <a:pathLst>
                <a:path w="2707" h="12171" extrusionOk="0">
                  <a:moveTo>
                    <a:pt x="2386" y="0"/>
                  </a:moveTo>
                  <a:cubicBezTo>
                    <a:pt x="2246" y="0"/>
                    <a:pt x="2122" y="100"/>
                    <a:pt x="2095" y="243"/>
                  </a:cubicBezTo>
                  <a:lnTo>
                    <a:pt x="592" y="8574"/>
                  </a:lnTo>
                  <a:lnTo>
                    <a:pt x="592" y="2869"/>
                  </a:lnTo>
                  <a:cubicBezTo>
                    <a:pt x="592" y="2705"/>
                    <a:pt x="460" y="2573"/>
                    <a:pt x="296" y="2573"/>
                  </a:cubicBezTo>
                  <a:cubicBezTo>
                    <a:pt x="132" y="2573"/>
                    <a:pt x="0" y="2705"/>
                    <a:pt x="0" y="2869"/>
                  </a:cubicBezTo>
                  <a:lnTo>
                    <a:pt x="0" y="11875"/>
                  </a:lnTo>
                  <a:cubicBezTo>
                    <a:pt x="0" y="12029"/>
                    <a:pt x="117" y="12156"/>
                    <a:pt x="270" y="12170"/>
                  </a:cubicBezTo>
                  <a:cubicBezTo>
                    <a:pt x="278" y="12171"/>
                    <a:pt x="287" y="12171"/>
                    <a:pt x="296" y="12171"/>
                  </a:cubicBezTo>
                  <a:cubicBezTo>
                    <a:pt x="440" y="12171"/>
                    <a:pt x="562" y="12069"/>
                    <a:pt x="587" y="11928"/>
                  </a:cubicBezTo>
                  <a:lnTo>
                    <a:pt x="2678" y="349"/>
                  </a:lnTo>
                  <a:cubicBezTo>
                    <a:pt x="2707" y="187"/>
                    <a:pt x="2600" y="34"/>
                    <a:pt x="2439" y="5"/>
                  </a:cubicBezTo>
                  <a:cubicBezTo>
                    <a:pt x="2421" y="2"/>
                    <a:pt x="2403" y="0"/>
                    <a:pt x="2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roup 171">
            <a:extLst>
              <a:ext uri="{FF2B5EF4-FFF2-40B4-BE49-F238E27FC236}">
                <a16:creationId xmlns:a16="http://schemas.microsoft.com/office/drawing/2014/main" id="{20450363-F1DB-4E95-A169-F6460AF06C03}"/>
              </a:ext>
            </a:extLst>
          </p:cNvPr>
          <p:cNvGrpSpPr/>
          <p:nvPr/>
        </p:nvGrpSpPr>
        <p:grpSpPr>
          <a:xfrm>
            <a:off x="962329" y="1396080"/>
            <a:ext cx="6131829" cy="4527584"/>
            <a:chOff x="752643" y="1289488"/>
            <a:chExt cx="6131829" cy="4527584"/>
          </a:xfrm>
        </p:grpSpPr>
        <p:pic>
          <p:nvPicPr>
            <p:cNvPr id="165" name="그림 16">
              <a:extLst>
                <a:ext uri="{FF2B5EF4-FFF2-40B4-BE49-F238E27FC236}">
                  <a16:creationId xmlns:a16="http://schemas.microsoft.com/office/drawing/2014/main" id="{92C00016-F90E-4D73-A7F2-36EDB4625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643" y="1289488"/>
              <a:ext cx="659989" cy="659989"/>
            </a:xfrm>
            <a:prstGeom prst="rect">
              <a:avLst/>
            </a:prstGeom>
          </p:spPr>
        </p:pic>
        <p:sp>
          <p:nvSpPr>
            <p:cNvPr id="166" name="Rectangle 165">
              <a:extLst>
                <a:ext uri="{FF2B5EF4-FFF2-40B4-BE49-F238E27FC236}">
                  <a16:creationId xmlns:a16="http://schemas.microsoft.com/office/drawing/2014/main" id="{C96AB513-4AB4-46E4-8082-04EB5165135F}"/>
                </a:ext>
              </a:extLst>
            </p:cNvPr>
            <p:cNvSpPr/>
            <p:nvPr/>
          </p:nvSpPr>
          <p:spPr>
            <a:xfrm>
              <a:off x="1287357" y="1415867"/>
              <a:ext cx="5597115" cy="4401205"/>
            </a:xfrm>
            <a:prstGeom prst="rect">
              <a:avLst/>
            </a:prstGeom>
          </p:spPr>
          <p:txBody>
            <a:bodyPr wrap="square">
              <a:spAutoFit/>
            </a:bodyPr>
            <a:lstStyle/>
            <a:p>
              <a:pPr>
                <a:spcBef>
                  <a:spcPts val="3000"/>
                </a:spcBef>
              </a:pPr>
              <a:r>
                <a:rPr lang="en-US" dirty="0">
                  <a:solidFill>
                    <a:srgbClr val="717BAB"/>
                  </a:solidFill>
                  <a:latin typeface="Aller" panose="02000503030000020004" pitchFamily="2" charset="0"/>
                </a:rPr>
                <a:t>To create questionnaire and multimodal data collection strategy</a:t>
              </a:r>
            </a:p>
            <a:p>
              <a:pPr>
                <a:spcBef>
                  <a:spcPts val="3000"/>
                </a:spcBef>
              </a:pPr>
              <a:r>
                <a:rPr lang="en-US" dirty="0">
                  <a:solidFill>
                    <a:srgbClr val="717BAB"/>
                  </a:solidFill>
                  <a:latin typeface="Aller" panose="02000503030000020004" pitchFamily="2" charset="0"/>
                </a:rPr>
                <a:t>To collect ASD dataset using questionnaire and multimodality</a:t>
              </a:r>
            </a:p>
            <a:p>
              <a:pPr>
                <a:spcBef>
                  <a:spcPts val="3000"/>
                </a:spcBef>
              </a:pPr>
              <a:r>
                <a:rPr lang="en-US" dirty="0">
                  <a:solidFill>
                    <a:srgbClr val="717BAB"/>
                  </a:solidFill>
                  <a:latin typeface="Aller" panose="02000503030000020004" pitchFamily="2" charset="0"/>
                </a:rPr>
                <a:t>To design ML classifiers and multimodal neural networks for ASD classification.</a:t>
              </a:r>
            </a:p>
            <a:p>
              <a:pPr>
                <a:spcBef>
                  <a:spcPts val="3000"/>
                </a:spcBef>
              </a:pPr>
              <a:r>
                <a:rPr lang="en-US" dirty="0">
                  <a:solidFill>
                    <a:srgbClr val="717BAB"/>
                  </a:solidFill>
                  <a:latin typeface="Aller" panose="02000503030000020004" pitchFamily="2" charset="0"/>
                </a:rPr>
                <a:t>To evaluate ML classifiers for ASD classification and multimodal neural net works for screening.</a:t>
              </a:r>
            </a:p>
            <a:p>
              <a:pPr>
                <a:spcBef>
                  <a:spcPts val="3000"/>
                </a:spcBef>
              </a:pPr>
              <a:r>
                <a:rPr lang="en-US" dirty="0">
                  <a:solidFill>
                    <a:srgbClr val="717BAB"/>
                  </a:solidFill>
                  <a:latin typeface="Aller" panose="02000503030000020004" pitchFamily="2" charset="0"/>
                </a:rPr>
                <a:t>To compare Classifiers for screening and type detection.</a:t>
              </a:r>
            </a:p>
          </p:txBody>
        </p:sp>
        <p:pic>
          <p:nvPicPr>
            <p:cNvPr id="167" name="그림 16">
              <a:extLst>
                <a:ext uri="{FF2B5EF4-FFF2-40B4-BE49-F238E27FC236}">
                  <a16:creationId xmlns:a16="http://schemas.microsoft.com/office/drawing/2014/main" id="{4445C09F-71A8-4442-B3D0-ACF8219CC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643" y="2242607"/>
              <a:ext cx="659989" cy="659989"/>
            </a:xfrm>
            <a:prstGeom prst="rect">
              <a:avLst/>
            </a:prstGeom>
          </p:spPr>
        </p:pic>
        <p:pic>
          <p:nvPicPr>
            <p:cNvPr id="169" name="그림 16">
              <a:extLst>
                <a:ext uri="{FF2B5EF4-FFF2-40B4-BE49-F238E27FC236}">
                  <a16:creationId xmlns:a16="http://schemas.microsoft.com/office/drawing/2014/main" id="{F30DF118-E27B-4589-8E00-CAB91B597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643" y="3202709"/>
              <a:ext cx="659989" cy="659989"/>
            </a:xfrm>
            <a:prstGeom prst="rect">
              <a:avLst/>
            </a:prstGeom>
          </p:spPr>
        </p:pic>
        <p:pic>
          <p:nvPicPr>
            <p:cNvPr id="170" name="그림 16">
              <a:extLst>
                <a:ext uri="{FF2B5EF4-FFF2-40B4-BE49-F238E27FC236}">
                  <a16:creationId xmlns:a16="http://schemas.microsoft.com/office/drawing/2014/main" id="{DCAAB14F-1AD3-4466-87F5-302D2EDCA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643" y="4137550"/>
              <a:ext cx="659989" cy="659989"/>
            </a:xfrm>
            <a:prstGeom prst="rect">
              <a:avLst/>
            </a:prstGeom>
          </p:spPr>
        </p:pic>
        <p:pic>
          <p:nvPicPr>
            <p:cNvPr id="171" name="그림 16">
              <a:extLst>
                <a:ext uri="{FF2B5EF4-FFF2-40B4-BE49-F238E27FC236}">
                  <a16:creationId xmlns:a16="http://schemas.microsoft.com/office/drawing/2014/main" id="{37A7FBC3-DE5C-4179-AAB0-7D6C72A17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643" y="5050547"/>
              <a:ext cx="659989" cy="659989"/>
            </a:xfrm>
            <a:prstGeom prst="rect">
              <a:avLst/>
            </a:prstGeom>
          </p:spPr>
        </p:pic>
      </p:grpSp>
    </p:spTree>
    <p:extLst>
      <p:ext uri="{BB962C8B-B14F-4D97-AF65-F5344CB8AC3E}">
        <p14:creationId xmlns:p14="http://schemas.microsoft.com/office/powerpoint/2010/main" val="31897190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2524</TotalTime>
  <Words>1558</Words>
  <Application>Microsoft Office PowerPoint</Application>
  <PresentationFormat>Widescreen</PresentationFormat>
  <Paragraphs>322</Paragraphs>
  <Slides>36</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36</vt:i4>
      </vt:variant>
    </vt:vector>
  </HeadingPairs>
  <TitlesOfParts>
    <vt:vector size="51" baseType="lpstr">
      <vt:lpstr>Aller</vt:lpstr>
      <vt:lpstr>Arial</vt:lpstr>
      <vt:lpstr>Calibri</vt:lpstr>
      <vt:lpstr>Calibri Light</vt:lpstr>
      <vt:lpstr>Futura CondensedLight</vt:lpstr>
      <vt:lpstr>Montserrat</vt:lpstr>
      <vt:lpstr>Montserrat Medium</vt:lpstr>
      <vt:lpstr>Open Sans</vt:lpstr>
      <vt:lpstr>Raleway</vt:lpstr>
      <vt:lpstr>Raleway Bold</vt:lpstr>
      <vt:lpstr>Raleway ExtraBold</vt:lpstr>
      <vt:lpstr>Raleway Medium</vt:lpstr>
      <vt:lpstr>Raleway SemiBold</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sabbir ahmed shawon</dc:creator>
  <cp:lastModifiedBy>sabbir ahmed shawon</cp:lastModifiedBy>
  <cp:revision>129</cp:revision>
  <dcterms:created xsi:type="dcterms:W3CDTF">2021-09-23T00:30:55Z</dcterms:created>
  <dcterms:modified xsi:type="dcterms:W3CDTF">2022-03-31T02:39:35Z</dcterms:modified>
</cp:coreProperties>
</file>